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7" r:id="rId1"/>
    <p:sldMasterId id="2147483944" r:id="rId2"/>
  </p:sldMasterIdLst>
  <p:notesMasterIdLst>
    <p:notesMasterId r:id="rId11"/>
  </p:notesMasterIdLst>
  <p:sldIdLst>
    <p:sldId id="1862286975" r:id="rId3"/>
    <p:sldId id="1862286980" r:id="rId4"/>
    <p:sldId id="263" r:id="rId5"/>
    <p:sldId id="1862286977" r:id="rId6"/>
    <p:sldId id="1862286976" r:id="rId7"/>
    <p:sldId id="1862286978" r:id="rId8"/>
    <p:sldId id="1862286979" r:id="rId9"/>
    <p:sldId id="31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1809985-FB30-CEDB-B45F-CAABF2ECEE42}" name="Trevor McCray" initials="TM" userId="S::mccrayt@act.org::7de23821-3bd9-4082-a0d0-dcd7288dd7ee" providerId="AD"/>
  <p188:author id="{FB47CFDF-7955-173B-5B7F-560F9DE32623}" name="Lisa King" initials="LK" userId="S::kingli@act.org::7edc81e2-172c-402f-9cad-cf3e4c0d04e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5864" autoAdjust="0"/>
    <p:restoredTop sz="65312" autoAdjust="0"/>
  </p:normalViewPr>
  <p:slideViewPr>
    <p:cSldViewPr snapToGrid="0">
      <p:cViewPr varScale="1">
        <p:scale>
          <a:sx n="38" d="100"/>
          <a:sy n="38" d="100"/>
        </p:scale>
        <p:origin x="64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8F38E3-520E-4262-A45F-C3D899F16E2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BC813D-8FB4-451D-9298-1E870113C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019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D52B23-F273-4538-8EF4-EFE881BA6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941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8E7E6-1CE4-9B8B-5EFF-526AB4EF9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A4A9F0-CF23-7B34-C554-C5AF2787DB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A2D63C-9374-2C20-9DDC-6441DD960D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7B6B5-3E22-1A74-4525-6EC185EB45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D52B23-F273-4538-8EF4-EFE881BA6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177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D52B23-F273-4538-8EF4-EFE881BA6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112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647CB-7486-F6A1-1DFC-2361C4C23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E13110-985B-D979-A1E4-4700AFDECF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6D5F5F-2734-DB2D-6EC8-290B666500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87BE9B-4595-F92C-3BAD-DD73407000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D52B23-F273-4538-8EF4-EFE881BA6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430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52F6DC-7119-66A1-64F3-88307183E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94AD32-35B1-2FD7-406B-EEAC78A55C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08F61E-2667-CDF4-C2E5-7F91549916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B3DE26-62B4-7ABE-948E-D995EB7AF1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D52B23-F273-4538-8EF4-EFE881BA6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97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FFB4D-D22E-F7D8-064D-1F5A69D18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1693ED-152E-37D8-04B4-2CA27F0D6C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4B7C88-33AF-61DC-014A-6071F47EB0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CDCB3A-451E-6D62-4358-E4A9B79280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D52B23-F273-4538-8EF4-EFE881BA6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387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3703B-A8A0-45A3-E729-1128C8952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A1F5DF-3C37-4E81-5558-947492D0E3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9C86C1-DF74-E0C0-DA71-D4D314089C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DF18D8-DA1D-9E97-A3E7-6179EF51AF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D52B23-F273-4538-8EF4-EFE881BA6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0316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Google Shape;3089;g2fb3de73b56_0_28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715000" y="38100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0" name="Google Shape;3090;g2fb3de73b56_0_2850:notes"/>
          <p:cNvSpPr txBox="1">
            <a:spLocks noGrp="1"/>
          </p:cNvSpPr>
          <p:nvPr>
            <p:ph type="body" idx="1"/>
          </p:nvPr>
        </p:nvSpPr>
        <p:spPr>
          <a:xfrm>
            <a:off x="685800" y="14668500"/>
            <a:ext cx="5486400" cy="120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091" name="Google Shape;3091;g2fb3de73b56_0_2850:notes"/>
          <p:cNvSpPr txBox="1">
            <a:spLocks noGrp="1"/>
          </p:cNvSpPr>
          <p:nvPr>
            <p:ph type="sldNum" idx="12"/>
          </p:nvPr>
        </p:nvSpPr>
        <p:spPr>
          <a:xfrm>
            <a:off x="3884613" y="28950710"/>
            <a:ext cx="2971800" cy="15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1479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g2fb3de73b56_0_289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7" name="Google Shape;1207;g2fb3de73b56_0_289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9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208" name="Google Shape;1208;g2fb3de73b56_0_2898"/>
          <p:cNvGrpSpPr/>
          <p:nvPr/>
        </p:nvGrpSpPr>
        <p:grpSpPr>
          <a:xfrm>
            <a:off x="223086" y="6340285"/>
            <a:ext cx="1222725" cy="314523"/>
            <a:chOff x="5539739" y="3286125"/>
            <a:chExt cx="1111568" cy="285930"/>
          </a:xfrm>
        </p:grpSpPr>
        <p:sp>
          <p:nvSpPr>
            <p:cNvPr id="1209" name="Google Shape;1209;g2fb3de73b56_0_2898"/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/>
              <a:ahLst/>
              <a:cxnLst/>
              <a:rect l="l" t="t" r="r" b="b"/>
              <a:pathLst>
                <a:path w="337184" h="285930" extrusionOk="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rgbClr val="193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0" name="Google Shape;1210;g2fb3de73b56_0_2898"/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/>
              <a:ahLst/>
              <a:cxnLst/>
              <a:rect l="l" t="t" r="r" b="b"/>
              <a:pathLst>
                <a:path w="351472" h="267652" extrusionOk="0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3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1" name="Google Shape;1211;g2fb3de73b56_0_2898"/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/>
              <a:ahLst/>
              <a:cxnLst/>
              <a:rect l="l" t="t" r="r" b="b"/>
              <a:pathLst>
                <a:path w="413385" h="266700" extrusionOk="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rgbClr val="193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2" name="Google Shape;1212;g2fb3de73b56_0_2898"/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/>
              <a:ahLst/>
              <a:cxnLst/>
              <a:rect l="l" t="t" r="r" b="b"/>
              <a:pathLst>
                <a:path w="42862" h="41910" extrusionOk="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rgbClr val="193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3" name="Google Shape;1213;g2fb3de73b56_0_2898"/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/>
              <a:ahLst/>
              <a:cxnLst/>
              <a:rect l="l" t="t" r="r" b="b"/>
              <a:pathLst>
                <a:path w="176318" h="62314" extrusionOk="0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14" name="Google Shape;1214;g2fb3de73b56_0_2898" descr="A picture containing colorfulness, line, screenshot, lamp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11398" t="21235" r="19686"/>
          <a:stretch/>
        </p:blipFill>
        <p:spPr>
          <a:xfrm rot="5400000" flipH="1">
            <a:off x="7615426" y="2281426"/>
            <a:ext cx="6857999" cy="22951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6039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Solid Blue">
  <p:cSld name="Title Slide - Solid Blue">
    <p:spTree>
      <p:nvGrpSpPr>
        <p:cNvPr id="1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Google Shape;1335;g2fb3de73b56_0_3003"/>
          <p:cNvSpPr/>
          <p:nvPr/>
        </p:nvSpPr>
        <p:spPr>
          <a:xfrm>
            <a:off x="0" y="-12224"/>
            <a:ext cx="12192000" cy="6870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2976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6" name="Google Shape;1336;g2fb3de73b56_0_3003" descr="A picture containing lamp, line, colorfulness, screensho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t="33806" r="33150" b="19234"/>
          <a:stretch/>
        </p:blipFill>
        <p:spPr>
          <a:xfrm>
            <a:off x="7960321" y="-12224"/>
            <a:ext cx="4231680" cy="6870224"/>
          </a:xfrm>
          <a:prstGeom prst="rect">
            <a:avLst/>
          </a:prstGeom>
          <a:noFill/>
          <a:ln>
            <a:noFill/>
          </a:ln>
        </p:spPr>
      </p:pic>
      <p:sp>
        <p:nvSpPr>
          <p:cNvPr id="1337" name="Google Shape;1337;g2fb3de73b56_0_3003"/>
          <p:cNvSpPr txBox="1">
            <a:spLocks noGrp="1"/>
          </p:cNvSpPr>
          <p:nvPr>
            <p:ph type="title"/>
          </p:nvPr>
        </p:nvSpPr>
        <p:spPr>
          <a:xfrm>
            <a:off x="838200" y="2706330"/>
            <a:ext cx="7779900" cy="14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800"/>
              <a:buFont typeface="Montserrat"/>
              <a:buNone/>
              <a:defRPr sz="8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8" name="Google Shape;1338;g2fb3de73b56_0_3003"/>
          <p:cNvSpPr txBox="1">
            <a:spLocks noGrp="1"/>
          </p:cNvSpPr>
          <p:nvPr>
            <p:ph type="subTitle" idx="1"/>
          </p:nvPr>
        </p:nvSpPr>
        <p:spPr>
          <a:xfrm>
            <a:off x="838200" y="4295989"/>
            <a:ext cx="77799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339" name="Google Shape;1339;g2fb3de73b56_0_3003"/>
          <p:cNvGrpSpPr/>
          <p:nvPr/>
        </p:nvGrpSpPr>
        <p:grpSpPr>
          <a:xfrm>
            <a:off x="223086" y="6340285"/>
            <a:ext cx="1222725" cy="314523"/>
            <a:chOff x="5539739" y="3286125"/>
            <a:chExt cx="1111568" cy="285930"/>
          </a:xfrm>
        </p:grpSpPr>
        <p:sp>
          <p:nvSpPr>
            <p:cNvPr id="1340" name="Google Shape;1340;g2fb3de73b56_0_3003"/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/>
              <a:ahLst/>
              <a:cxnLst/>
              <a:rect l="l" t="t" r="r" b="b"/>
              <a:pathLst>
                <a:path w="337184" h="285930" extrusionOk="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1" name="Google Shape;1341;g2fb3de73b56_0_3003"/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/>
              <a:ahLst/>
              <a:cxnLst/>
              <a:rect l="l" t="t" r="r" b="b"/>
              <a:pathLst>
                <a:path w="351472" h="267652" extrusionOk="0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2" name="Google Shape;1342;g2fb3de73b56_0_3003"/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/>
              <a:ahLst/>
              <a:cxnLst/>
              <a:rect l="l" t="t" r="r" b="b"/>
              <a:pathLst>
                <a:path w="413385" h="266700" extrusionOk="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3" name="Google Shape;1343;g2fb3de73b56_0_3003"/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/>
              <a:ahLst/>
              <a:cxnLst/>
              <a:rect l="l" t="t" r="r" b="b"/>
              <a:pathLst>
                <a:path w="42862" h="41910" extrusionOk="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4" name="Google Shape;1344;g2fb3de73b56_0_3003"/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/>
              <a:ahLst/>
              <a:cxnLst/>
              <a:rect l="l" t="t" r="r" b="b"/>
              <a:pathLst>
                <a:path w="176318" h="62314" extrusionOk="0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7928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Solid Light Blue">
  <p:cSld name="Title Slide - Solid Light Blue">
    <p:spTree>
      <p:nvGrpSpPr>
        <p:cNvPr id="1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Google Shape;1346;g2fb3de73b56_0_3014"/>
          <p:cNvSpPr/>
          <p:nvPr/>
        </p:nvSpPr>
        <p:spPr>
          <a:xfrm>
            <a:off x="0" y="-12224"/>
            <a:ext cx="12192000" cy="6870300"/>
          </a:xfrm>
          <a:prstGeom prst="rect">
            <a:avLst/>
          </a:prstGeom>
          <a:solidFill>
            <a:srgbClr val="2976B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2976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7" name="Google Shape;1347;g2fb3de73b56_0_3014" descr="A picture containing lamp, line, colorfulness, screensho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t="33984" r="34070" b="19056"/>
          <a:stretch/>
        </p:blipFill>
        <p:spPr>
          <a:xfrm>
            <a:off x="8026915" y="-12224"/>
            <a:ext cx="4175562" cy="6870227"/>
          </a:xfrm>
          <a:prstGeom prst="rect">
            <a:avLst/>
          </a:prstGeom>
          <a:noFill/>
          <a:ln>
            <a:noFill/>
          </a:ln>
        </p:spPr>
      </p:pic>
      <p:sp>
        <p:nvSpPr>
          <p:cNvPr id="1348" name="Google Shape;1348;g2fb3de73b56_0_3014"/>
          <p:cNvSpPr txBox="1">
            <a:spLocks noGrp="1"/>
          </p:cNvSpPr>
          <p:nvPr>
            <p:ph type="title"/>
          </p:nvPr>
        </p:nvSpPr>
        <p:spPr>
          <a:xfrm>
            <a:off x="838200" y="2706330"/>
            <a:ext cx="7779900" cy="14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800"/>
              <a:buFont typeface="Montserrat"/>
              <a:buNone/>
              <a:defRPr sz="8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9" name="Google Shape;1349;g2fb3de73b56_0_3014"/>
          <p:cNvSpPr txBox="1">
            <a:spLocks noGrp="1"/>
          </p:cNvSpPr>
          <p:nvPr>
            <p:ph type="subTitle" idx="1"/>
          </p:nvPr>
        </p:nvSpPr>
        <p:spPr>
          <a:xfrm>
            <a:off x="838200" y="4295989"/>
            <a:ext cx="77799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350" name="Google Shape;1350;g2fb3de73b56_0_3014"/>
          <p:cNvGrpSpPr/>
          <p:nvPr/>
        </p:nvGrpSpPr>
        <p:grpSpPr>
          <a:xfrm>
            <a:off x="223086" y="6340285"/>
            <a:ext cx="1222725" cy="314523"/>
            <a:chOff x="5539739" y="3286125"/>
            <a:chExt cx="1111568" cy="285930"/>
          </a:xfrm>
        </p:grpSpPr>
        <p:sp>
          <p:nvSpPr>
            <p:cNvPr id="1351" name="Google Shape;1351;g2fb3de73b56_0_3014"/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/>
              <a:ahLst/>
              <a:cxnLst/>
              <a:rect l="l" t="t" r="r" b="b"/>
              <a:pathLst>
                <a:path w="337184" h="285930" extrusionOk="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2" name="Google Shape;1352;g2fb3de73b56_0_3014"/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/>
              <a:ahLst/>
              <a:cxnLst/>
              <a:rect l="l" t="t" r="r" b="b"/>
              <a:pathLst>
                <a:path w="351472" h="267652" extrusionOk="0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3" name="Google Shape;1353;g2fb3de73b56_0_3014"/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/>
              <a:ahLst/>
              <a:cxnLst/>
              <a:rect l="l" t="t" r="r" b="b"/>
              <a:pathLst>
                <a:path w="413385" h="266700" extrusionOk="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4" name="Google Shape;1354;g2fb3de73b56_0_3014"/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/>
              <a:ahLst/>
              <a:cxnLst/>
              <a:rect l="l" t="t" r="r" b="b"/>
              <a:pathLst>
                <a:path w="42862" h="41910" extrusionOk="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5" name="Google Shape;1355;g2fb3de73b56_0_3014"/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/>
              <a:ahLst/>
              <a:cxnLst/>
              <a:rect l="l" t="t" r="r" b="b"/>
              <a:pathLst>
                <a:path w="176318" h="62314" extrusionOk="0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5663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Solid Green">
  <p:cSld name="Title Slide - Solid Green"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g2fb3de73b56_0_3025"/>
          <p:cNvSpPr/>
          <p:nvPr/>
        </p:nvSpPr>
        <p:spPr>
          <a:xfrm>
            <a:off x="0" y="-12224"/>
            <a:ext cx="12192000" cy="6870300"/>
          </a:xfrm>
          <a:prstGeom prst="rect">
            <a:avLst/>
          </a:prstGeom>
          <a:solidFill>
            <a:srgbClr val="07B2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2976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8" name="Google Shape;1358;g2fb3de73b56_0_3025"/>
          <p:cNvSpPr txBox="1">
            <a:spLocks noGrp="1"/>
          </p:cNvSpPr>
          <p:nvPr>
            <p:ph type="title"/>
          </p:nvPr>
        </p:nvSpPr>
        <p:spPr>
          <a:xfrm>
            <a:off x="838200" y="2706330"/>
            <a:ext cx="7779900" cy="14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800"/>
              <a:buFont typeface="Montserrat"/>
              <a:buNone/>
              <a:defRPr sz="8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9" name="Google Shape;1359;g2fb3de73b56_0_3025"/>
          <p:cNvSpPr txBox="1">
            <a:spLocks noGrp="1"/>
          </p:cNvSpPr>
          <p:nvPr>
            <p:ph type="subTitle" idx="1"/>
          </p:nvPr>
        </p:nvSpPr>
        <p:spPr>
          <a:xfrm>
            <a:off x="838200" y="4295989"/>
            <a:ext cx="77799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360" name="Google Shape;1360;g2fb3de73b56_0_3025"/>
          <p:cNvGrpSpPr/>
          <p:nvPr/>
        </p:nvGrpSpPr>
        <p:grpSpPr>
          <a:xfrm>
            <a:off x="223086" y="6340285"/>
            <a:ext cx="1222725" cy="314523"/>
            <a:chOff x="5539739" y="3286125"/>
            <a:chExt cx="1111568" cy="285930"/>
          </a:xfrm>
        </p:grpSpPr>
        <p:sp>
          <p:nvSpPr>
            <p:cNvPr id="1361" name="Google Shape;1361;g2fb3de73b56_0_3025"/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/>
              <a:ahLst/>
              <a:cxnLst/>
              <a:rect l="l" t="t" r="r" b="b"/>
              <a:pathLst>
                <a:path w="337184" h="285930" extrusionOk="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2" name="Google Shape;1362;g2fb3de73b56_0_3025"/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/>
              <a:ahLst/>
              <a:cxnLst/>
              <a:rect l="l" t="t" r="r" b="b"/>
              <a:pathLst>
                <a:path w="351472" h="267652" extrusionOk="0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3" name="Google Shape;1363;g2fb3de73b56_0_3025"/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/>
              <a:ahLst/>
              <a:cxnLst/>
              <a:rect l="l" t="t" r="r" b="b"/>
              <a:pathLst>
                <a:path w="413385" h="266700" extrusionOk="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4" name="Google Shape;1364;g2fb3de73b56_0_3025"/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/>
              <a:ahLst/>
              <a:cxnLst/>
              <a:rect l="l" t="t" r="r" b="b"/>
              <a:pathLst>
                <a:path w="42862" h="41910" extrusionOk="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5" name="Google Shape;1365;g2fb3de73b56_0_3025"/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/>
              <a:ahLst/>
              <a:cxnLst/>
              <a:rect l="l" t="t" r="r" b="b"/>
              <a:pathLst>
                <a:path w="176318" h="62314" extrusionOk="0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66" name="Google Shape;1366;g2fb3de73b56_0_3025" descr="A picture containing line, screenshot, lamp, colorfulness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t="34382" r="34236" b="18578"/>
          <a:stretch/>
        </p:blipFill>
        <p:spPr>
          <a:xfrm>
            <a:off x="8033741" y="-12224"/>
            <a:ext cx="4158259" cy="68702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41429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Solid Puple">
  <p:cSld name="Title Slide - Solid Puple"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Google Shape;1368;g2fb3de73b56_0_3036"/>
          <p:cNvSpPr/>
          <p:nvPr/>
        </p:nvSpPr>
        <p:spPr>
          <a:xfrm>
            <a:off x="0" y="-12224"/>
            <a:ext cx="12192000" cy="6870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2976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9" name="Google Shape;1369;g2fb3de73b56_0_3036"/>
          <p:cNvSpPr txBox="1">
            <a:spLocks noGrp="1"/>
          </p:cNvSpPr>
          <p:nvPr>
            <p:ph type="title"/>
          </p:nvPr>
        </p:nvSpPr>
        <p:spPr>
          <a:xfrm>
            <a:off x="838200" y="2706330"/>
            <a:ext cx="7779900" cy="14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800"/>
              <a:buFont typeface="Montserrat"/>
              <a:buNone/>
              <a:defRPr sz="8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0" name="Google Shape;1370;g2fb3de73b56_0_3036"/>
          <p:cNvSpPr txBox="1">
            <a:spLocks noGrp="1"/>
          </p:cNvSpPr>
          <p:nvPr>
            <p:ph type="subTitle" idx="1"/>
          </p:nvPr>
        </p:nvSpPr>
        <p:spPr>
          <a:xfrm>
            <a:off x="838200" y="4295989"/>
            <a:ext cx="77799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371" name="Google Shape;1371;g2fb3de73b56_0_3036"/>
          <p:cNvGrpSpPr/>
          <p:nvPr/>
        </p:nvGrpSpPr>
        <p:grpSpPr>
          <a:xfrm>
            <a:off x="223086" y="6340285"/>
            <a:ext cx="1222725" cy="314523"/>
            <a:chOff x="5539739" y="3286125"/>
            <a:chExt cx="1111568" cy="285930"/>
          </a:xfrm>
        </p:grpSpPr>
        <p:sp>
          <p:nvSpPr>
            <p:cNvPr id="1372" name="Google Shape;1372;g2fb3de73b56_0_3036"/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/>
              <a:ahLst/>
              <a:cxnLst/>
              <a:rect l="l" t="t" r="r" b="b"/>
              <a:pathLst>
                <a:path w="337184" h="285930" extrusionOk="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3" name="Google Shape;1373;g2fb3de73b56_0_3036"/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/>
              <a:ahLst/>
              <a:cxnLst/>
              <a:rect l="l" t="t" r="r" b="b"/>
              <a:pathLst>
                <a:path w="351472" h="267652" extrusionOk="0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4" name="Google Shape;1374;g2fb3de73b56_0_3036"/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/>
              <a:ahLst/>
              <a:cxnLst/>
              <a:rect l="l" t="t" r="r" b="b"/>
              <a:pathLst>
                <a:path w="413385" h="266700" extrusionOk="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5" name="Google Shape;1375;g2fb3de73b56_0_3036"/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/>
              <a:ahLst/>
              <a:cxnLst/>
              <a:rect l="l" t="t" r="r" b="b"/>
              <a:pathLst>
                <a:path w="42862" h="41910" extrusionOk="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6" name="Google Shape;1376;g2fb3de73b56_0_3036"/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/>
              <a:ahLst/>
              <a:cxnLst/>
              <a:rect l="l" t="t" r="r" b="b"/>
              <a:pathLst>
                <a:path w="176318" h="62314" extrusionOk="0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77" name="Google Shape;1377;g2fb3de73b56_0_3036" descr="A picture containing line, screenshot, lamp, colorfulness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t="34382" r="34236" b="18578"/>
          <a:stretch/>
        </p:blipFill>
        <p:spPr>
          <a:xfrm>
            <a:off x="8026915" y="-12224"/>
            <a:ext cx="4165085" cy="6881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8486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Solid Yellow">
  <p:cSld name="Title Slide - Solid Yellow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g2fb3de73b56_0_3047"/>
          <p:cNvSpPr/>
          <p:nvPr/>
        </p:nvSpPr>
        <p:spPr>
          <a:xfrm>
            <a:off x="0" y="-12224"/>
            <a:ext cx="12192000" cy="6870300"/>
          </a:xfrm>
          <a:prstGeom prst="rect">
            <a:avLst/>
          </a:prstGeom>
          <a:solidFill>
            <a:srgbClr val="FAE23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2976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0" name="Google Shape;1380;g2fb3de73b56_0_3047"/>
          <p:cNvSpPr txBox="1">
            <a:spLocks noGrp="1"/>
          </p:cNvSpPr>
          <p:nvPr>
            <p:ph type="title"/>
          </p:nvPr>
        </p:nvSpPr>
        <p:spPr>
          <a:xfrm>
            <a:off x="838200" y="2706330"/>
            <a:ext cx="7779900" cy="14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05A"/>
              </a:buClr>
              <a:buSzPts val="8800"/>
              <a:buFont typeface="Montserrat"/>
              <a:buNone/>
              <a:defRPr sz="8800" b="1">
                <a:solidFill>
                  <a:srgbClr val="19305A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1" name="Google Shape;1381;g2fb3de73b56_0_3047"/>
          <p:cNvSpPr txBox="1">
            <a:spLocks noGrp="1"/>
          </p:cNvSpPr>
          <p:nvPr>
            <p:ph type="subTitle" idx="1"/>
          </p:nvPr>
        </p:nvSpPr>
        <p:spPr>
          <a:xfrm>
            <a:off x="838200" y="4295989"/>
            <a:ext cx="77799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305A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9305A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382" name="Google Shape;1382;g2fb3de73b56_0_3047"/>
          <p:cNvGrpSpPr/>
          <p:nvPr/>
        </p:nvGrpSpPr>
        <p:grpSpPr>
          <a:xfrm>
            <a:off x="223086" y="6340285"/>
            <a:ext cx="1222725" cy="314523"/>
            <a:chOff x="5539739" y="3286125"/>
            <a:chExt cx="1111568" cy="285930"/>
          </a:xfrm>
        </p:grpSpPr>
        <p:sp>
          <p:nvSpPr>
            <p:cNvPr id="1383" name="Google Shape;1383;g2fb3de73b56_0_3047"/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/>
              <a:ahLst/>
              <a:cxnLst/>
              <a:rect l="l" t="t" r="r" b="b"/>
              <a:pathLst>
                <a:path w="337184" h="285930" extrusionOk="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rgbClr val="193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4" name="Google Shape;1384;g2fb3de73b56_0_3047"/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/>
              <a:ahLst/>
              <a:cxnLst/>
              <a:rect l="l" t="t" r="r" b="b"/>
              <a:pathLst>
                <a:path w="351472" h="267652" extrusionOk="0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3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5" name="Google Shape;1385;g2fb3de73b56_0_3047"/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/>
              <a:ahLst/>
              <a:cxnLst/>
              <a:rect l="l" t="t" r="r" b="b"/>
              <a:pathLst>
                <a:path w="413385" h="266700" extrusionOk="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rgbClr val="193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6" name="Google Shape;1386;g2fb3de73b56_0_3047"/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/>
              <a:ahLst/>
              <a:cxnLst/>
              <a:rect l="l" t="t" r="r" b="b"/>
              <a:pathLst>
                <a:path w="42862" h="41910" extrusionOk="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rgbClr val="193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7" name="Google Shape;1387;g2fb3de73b56_0_3047"/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/>
              <a:ahLst/>
              <a:cxnLst/>
              <a:rect l="l" t="t" r="r" b="b"/>
              <a:pathLst>
                <a:path w="176318" h="62314" extrusionOk="0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88" name="Google Shape;1388;g2fb3de73b56_0_3047" descr="A picture containing lamp, line, colorfulness, screensho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t="34414" r="34227" b="18626"/>
          <a:stretch/>
        </p:blipFill>
        <p:spPr>
          <a:xfrm>
            <a:off x="8028419" y="-12224"/>
            <a:ext cx="4163580" cy="68702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9164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Logo Only" type="obj">
  <p:cSld name="Title and Content Logo Only"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g2fb3de73b56_0_30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g2fb3de73b56_0_305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9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392" name="Google Shape;1392;g2fb3de73b56_0_3058"/>
          <p:cNvGrpSpPr/>
          <p:nvPr/>
        </p:nvGrpSpPr>
        <p:grpSpPr>
          <a:xfrm>
            <a:off x="223086" y="6340285"/>
            <a:ext cx="1222725" cy="314523"/>
            <a:chOff x="5539739" y="3286125"/>
            <a:chExt cx="1111568" cy="285930"/>
          </a:xfrm>
        </p:grpSpPr>
        <p:sp>
          <p:nvSpPr>
            <p:cNvPr id="1393" name="Google Shape;1393;g2fb3de73b56_0_3058"/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/>
              <a:ahLst/>
              <a:cxnLst/>
              <a:rect l="l" t="t" r="r" b="b"/>
              <a:pathLst>
                <a:path w="337184" h="285930" extrusionOk="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rgbClr val="193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4" name="Google Shape;1394;g2fb3de73b56_0_3058"/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/>
              <a:ahLst/>
              <a:cxnLst/>
              <a:rect l="l" t="t" r="r" b="b"/>
              <a:pathLst>
                <a:path w="351472" h="267652" extrusionOk="0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3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5" name="Google Shape;1395;g2fb3de73b56_0_3058"/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/>
              <a:ahLst/>
              <a:cxnLst/>
              <a:rect l="l" t="t" r="r" b="b"/>
              <a:pathLst>
                <a:path w="413385" h="266700" extrusionOk="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rgbClr val="193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6" name="Google Shape;1396;g2fb3de73b56_0_3058"/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/>
              <a:ahLst/>
              <a:cxnLst/>
              <a:rect l="l" t="t" r="r" b="b"/>
              <a:pathLst>
                <a:path w="42862" h="41910" extrusionOk="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rgbClr val="193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7" name="Google Shape;1397;g2fb3de73b56_0_3058"/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/>
              <a:ahLst/>
              <a:cxnLst/>
              <a:rect l="l" t="t" r="r" b="b"/>
              <a:pathLst>
                <a:path w="176318" h="62314" extrusionOk="0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49796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Dark">
  <p:cSld name="Title and Content Dark">
    <p:bg>
      <p:bgPr>
        <a:solidFill>
          <a:schemeClr val="dk1"/>
        </a:solidFill>
        <a:effectLst/>
      </p:bgPr>
    </p:bg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2fb3de73b56_0_306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0" name="Google Shape;1400;g2fb3de73b56_0_306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9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401" name="Google Shape;1401;g2fb3de73b56_0_3067"/>
          <p:cNvGrpSpPr/>
          <p:nvPr/>
        </p:nvGrpSpPr>
        <p:grpSpPr>
          <a:xfrm>
            <a:off x="223086" y="6340285"/>
            <a:ext cx="1222725" cy="314523"/>
            <a:chOff x="5539739" y="3286125"/>
            <a:chExt cx="1111568" cy="285930"/>
          </a:xfrm>
        </p:grpSpPr>
        <p:sp>
          <p:nvSpPr>
            <p:cNvPr id="1402" name="Google Shape;1402;g2fb3de73b56_0_3067"/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/>
              <a:ahLst/>
              <a:cxnLst/>
              <a:rect l="l" t="t" r="r" b="b"/>
              <a:pathLst>
                <a:path w="337184" h="285930" extrusionOk="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3" name="Google Shape;1403;g2fb3de73b56_0_3067"/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/>
              <a:ahLst/>
              <a:cxnLst/>
              <a:rect l="l" t="t" r="r" b="b"/>
              <a:pathLst>
                <a:path w="351472" h="267652" extrusionOk="0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4" name="Google Shape;1404;g2fb3de73b56_0_3067"/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/>
              <a:ahLst/>
              <a:cxnLst/>
              <a:rect l="l" t="t" r="r" b="b"/>
              <a:pathLst>
                <a:path w="413385" h="266700" extrusionOk="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5" name="Google Shape;1405;g2fb3de73b56_0_3067"/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/>
              <a:ahLst/>
              <a:cxnLst/>
              <a:rect l="l" t="t" r="r" b="b"/>
              <a:pathLst>
                <a:path w="42862" h="41910" extrusionOk="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6" name="Google Shape;1406;g2fb3de73b56_0_3067"/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/>
              <a:ahLst/>
              <a:cxnLst/>
              <a:rect l="l" t="t" r="r" b="b"/>
              <a:pathLst>
                <a:path w="176318" h="62314" extrusionOk="0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407" name="Google Shape;1407;g2fb3de73b56_0_3067" descr="A colorful lines on a black background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 l="21599" t="59641"/>
          <a:stretch/>
        </p:blipFill>
        <p:spPr>
          <a:xfrm rot="10800000">
            <a:off x="8330854" y="5426703"/>
            <a:ext cx="3861146" cy="14312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6603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Dark">
  <p:cSld name="Two Content Dark">
    <p:bg>
      <p:bgPr>
        <a:solidFill>
          <a:schemeClr val="dk1"/>
        </a:solidFill>
        <a:effectLst/>
      </p:bgPr>
    </p:bg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g2fb3de73b56_0_308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1733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1" name="Google Shape;1421;g2fb3de73b56_0_3088"/>
          <p:cNvSpPr txBox="1">
            <a:spLocks noGrp="1"/>
          </p:cNvSpPr>
          <p:nvPr>
            <p:ph type="body" idx="1"/>
          </p:nvPr>
        </p:nvSpPr>
        <p:spPr>
          <a:xfrm>
            <a:off x="838200" y="1825626"/>
            <a:ext cx="4994400" cy="41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2" name="Google Shape;1422;g2fb3de73b56_0_3088"/>
          <p:cNvSpPr txBox="1">
            <a:spLocks noGrp="1"/>
          </p:cNvSpPr>
          <p:nvPr>
            <p:ph type="body" idx="2"/>
          </p:nvPr>
        </p:nvSpPr>
        <p:spPr>
          <a:xfrm>
            <a:off x="6017217" y="1825625"/>
            <a:ext cx="4994400" cy="41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423" name="Google Shape;1423;g2fb3de73b56_0_3088"/>
          <p:cNvGrpSpPr/>
          <p:nvPr/>
        </p:nvGrpSpPr>
        <p:grpSpPr>
          <a:xfrm>
            <a:off x="10769166" y="6340285"/>
            <a:ext cx="1222725" cy="314523"/>
            <a:chOff x="5539739" y="3286125"/>
            <a:chExt cx="1111568" cy="285930"/>
          </a:xfrm>
        </p:grpSpPr>
        <p:sp>
          <p:nvSpPr>
            <p:cNvPr id="1424" name="Google Shape;1424;g2fb3de73b56_0_3088"/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/>
              <a:ahLst/>
              <a:cxnLst/>
              <a:rect l="l" t="t" r="r" b="b"/>
              <a:pathLst>
                <a:path w="337184" h="285930" extrusionOk="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5" name="Google Shape;1425;g2fb3de73b56_0_3088"/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/>
              <a:ahLst/>
              <a:cxnLst/>
              <a:rect l="l" t="t" r="r" b="b"/>
              <a:pathLst>
                <a:path w="351472" h="267652" extrusionOk="0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6" name="Google Shape;1426;g2fb3de73b56_0_3088"/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/>
              <a:ahLst/>
              <a:cxnLst/>
              <a:rect l="l" t="t" r="r" b="b"/>
              <a:pathLst>
                <a:path w="413385" h="266700" extrusionOk="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7" name="Google Shape;1427;g2fb3de73b56_0_3088"/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/>
              <a:ahLst/>
              <a:cxnLst/>
              <a:rect l="l" t="t" r="r" b="b"/>
              <a:pathLst>
                <a:path w="42862" h="41910" extrusionOk="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8" name="Google Shape;1428;g2fb3de73b56_0_3088"/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/>
              <a:ahLst/>
              <a:cxnLst/>
              <a:rect l="l" t="t" r="r" b="b"/>
              <a:pathLst>
                <a:path w="176318" h="62314" extrusionOk="0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429" name="Google Shape;1429;g2fb3de73b56_0_3088" descr="A colorful lines on a black background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 l="21599" t="59641"/>
          <a:stretch/>
        </p:blipFill>
        <p:spPr>
          <a:xfrm rot="10800000" flipH="1">
            <a:off x="0" y="5426705"/>
            <a:ext cx="3861146" cy="14312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24261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bg>
      <p:bgPr>
        <a:solidFill>
          <a:schemeClr val="lt1"/>
        </a:solidFill>
        <a:effectLst/>
      </p:bgPr>
    </p:bg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1" name="Google Shape;1431;g2fb3de73b56_0_3099"/>
          <p:cNvGrpSpPr/>
          <p:nvPr/>
        </p:nvGrpSpPr>
        <p:grpSpPr>
          <a:xfrm>
            <a:off x="10771882" y="6340285"/>
            <a:ext cx="1222725" cy="314523"/>
            <a:chOff x="5539739" y="3286125"/>
            <a:chExt cx="1111568" cy="285930"/>
          </a:xfrm>
        </p:grpSpPr>
        <p:sp>
          <p:nvSpPr>
            <p:cNvPr id="1432" name="Google Shape;1432;g2fb3de73b56_0_3099"/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/>
              <a:ahLst/>
              <a:cxnLst/>
              <a:rect l="l" t="t" r="r" b="b"/>
              <a:pathLst>
                <a:path w="337184" h="285930" extrusionOk="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rgbClr val="193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3" name="Google Shape;1433;g2fb3de73b56_0_3099"/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/>
              <a:ahLst/>
              <a:cxnLst/>
              <a:rect l="l" t="t" r="r" b="b"/>
              <a:pathLst>
                <a:path w="351472" h="267652" extrusionOk="0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3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4" name="Google Shape;1434;g2fb3de73b56_0_3099"/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/>
              <a:ahLst/>
              <a:cxnLst/>
              <a:rect l="l" t="t" r="r" b="b"/>
              <a:pathLst>
                <a:path w="413385" h="266700" extrusionOk="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rgbClr val="193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5" name="Google Shape;1435;g2fb3de73b56_0_3099"/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/>
              <a:ahLst/>
              <a:cxnLst/>
              <a:rect l="l" t="t" r="r" b="b"/>
              <a:pathLst>
                <a:path w="42862" h="41910" extrusionOk="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rgbClr val="193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6" name="Google Shape;1436;g2fb3de73b56_0_3099"/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/>
              <a:ahLst/>
              <a:cxnLst/>
              <a:rect l="l" t="t" r="r" b="b"/>
              <a:pathLst>
                <a:path w="176318" h="62314" extrusionOk="0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36945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 - Dark Blue" type="picTx">
  <p:cSld name="Picture with Caption - Dark Blue"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g2fb3de73b56_0_3106"/>
          <p:cNvSpPr/>
          <p:nvPr/>
        </p:nvSpPr>
        <p:spPr>
          <a:xfrm>
            <a:off x="6095998" y="0"/>
            <a:ext cx="6096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9" name="Google Shape;1439;g2fb3de73b56_0_310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0" name="Google Shape;1440;g2fb3de73b56_0_310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9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441" name="Google Shape;1441;g2fb3de73b56_0_3106"/>
          <p:cNvGrpSpPr/>
          <p:nvPr/>
        </p:nvGrpSpPr>
        <p:grpSpPr>
          <a:xfrm>
            <a:off x="10811645" y="6340285"/>
            <a:ext cx="1222725" cy="314523"/>
            <a:chOff x="5539739" y="3286125"/>
            <a:chExt cx="1111568" cy="285930"/>
          </a:xfrm>
        </p:grpSpPr>
        <p:sp>
          <p:nvSpPr>
            <p:cNvPr id="1442" name="Google Shape;1442;g2fb3de73b56_0_3106"/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/>
              <a:ahLst/>
              <a:cxnLst/>
              <a:rect l="l" t="t" r="r" b="b"/>
              <a:pathLst>
                <a:path w="337184" h="285930" extrusionOk="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3" name="Google Shape;1443;g2fb3de73b56_0_3106"/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/>
              <a:ahLst/>
              <a:cxnLst/>
              <a:rect l="l" t="t" r="r" b="b"/>
              <a:pathLst>
                <a:path w="351472" h="267652" extrusionOk="0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4" name="Google Shape;1444;g2fb3de73b56_0_3106"/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/>
              <a:ahLst/>
              <a:cxnLst/>
              <a:rect l="l" t="t" r="r" b="b"/>
              <a:pathLst>
                <a:path w="413385" h="266700" extrusionOk="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5" name="Google Shape;1445;g2fb3de73b56_0_3106"/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/>
              <a:ahLst/>
              <a:cxnLst/>
              <a:rect l="l" t="t" r="r" b="b"/>
              <a:pathLst>
                <a:path w="42862" h="41910" extrusionOk="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6" name="Google Shape;1446;g2fb3de73b56_0_3106"/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/>
              <a:ahLst/>
              <a:cxnLst/>
              <a:rect l="l" t="t" r="r" b="b"/>
              <a:pathLst>
                <a:path w="176318" h="62314" extrusionOk="0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447" name="Google Shape;1447;g2fb3de73b56_0_3106" descr="A picture containing colorfulness, line, screenshot, graphics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12931" t="29780" r="37017"/>
          <a:stretch/>
        </p:blipFill>
        <p:spPr>
          <a:xfrm flipH="1">
            <a:off x="5183185" y="-4984"/>
            <a:ext cx="7008815" cy="2879263"/>
          </a:xfrm>
          <a:prstGeom prst="rect">
            <a:avLst/>
          </a:prstGeom>
          <a:noFill/>
          <a:ln>
            <a:noFill/>
          </a:ln>
        </p:spPr>
      </p:pic>
      <p:sp>
        <p:nvSpPr>
          <p:cNvPr id="1448" name="Google Shape;1448;g2fb3de73b56_0_3106"/>
          <p:cNvSpPr>
            <a:spLocks noGrp="1"/>
          </p:cNvSpPr>
          <p:nvPr>
            <p:ph type="pic" idx="2"/>
          </p:nvPr>
        </p:nvSpPr>
        <p:spPr>
          <a:xfrm>
            <a:off x="5183188" y="457201"/>
            <a:ext cx="6293400" cy="5595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75558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- Dark Blue">
  <p:cSld name="Quote - Dark Blue">
    <p:spTree>
      <p:nvGrpSpPr>
        <p:cNvPr id="1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g2fb3de73b56_0_2885"/>
          <p:cNvSpPr/>
          <p:nvPr/>
        </p:nvSpPr>
        <p:spPr>
          <a:xfrm>
            <a:off x="0" y="0"/>
            <a:ext cx="45213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8" name="Google Shape;1228;g2fb3de73b56_0_2885"/>
          <p:cNvSpPr>
            <a:spLocks noGrp="1"/>
          </p:cNvSpPr>
          <p:nvPr>
            <p:ph type="pic" idx="2"/>
          </p:nvPr>
        </p:nvSpPr>
        <p:spPr>
          <a:xfrm>
            <a:off x="627681" y="627681"/>
            <a:ext cx="5339100" cy="55173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229" name="Google Shape;1229;g2fb3de73b56_0_2885"/>
          <p:cNvSpPr/>
          <p:nvPr/>
        </p:nvSpPr>
        <p:spPr>
          <a:xfrm rot="-5400000" flipH="1">
            <a:off x="4807127" y="3264515"/>
            <a:ext cx="3640500" cy="65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0" name="Google Shape;1230;g2fb3de73b56_0_2885"/>
          <p:cNvSpPr txBox="1">
            <a:spLocks noGrp="1"/>
          </p:cNvSpPr>
          <p:nvPr>
            <p:ph type="body" idx="1"/>
          </p:nvPr>
        </p:nvSpPr>
        <p:spPr>
          <a:xfrm>
            <a:off x="6892987" y="1477115"/>
            <a:ext cx="5010300" cy="28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1" name="Google Shape;1231;g2fb3de73b56_0_2885"/>
          <p:cNvSpPr txBox="1">
            <a:spLocks noGrp="1"/>
          </p:cNvSpPr>
          <p:nvPr>
            <p:ph type="body" idx="3"/>
          </p:nvPr>
        </p:nvSpPr>
        <p:spPr>
          <a:xfrm>
            <a:off x="6892987" y="4407282"/>
            <a:ext cx="31890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32" name="Google Shape;1232;g2fb3de73b56_0_2885" descr="Open quotation mark with solid fill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09564" y="261174"/>
            <a:ext cx="1435482" cy="14354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33" name="Google Shape;1233;g2fb3de73b56_0_2885"/>
          <p:cNvGrpSpPr/>
          <p:nvPr/>
        </p:nvGrpSpPr>
        <p:grpSpPr>
          <a:xfrm>
            <a:off x="10771882" y="6340285"/>
            <a:ext cx="1222725" cy="314523"/>
            <a:chOff x="5539739" y="3286125"/>
            <a:chExt cx="1111568" cy="285930"/>
          </a:xfrm>
        </p:grpSpPr>
        <p:sp>
          <p:nvSpPr>
            <p:cNvPr id="1234" name="Google Shape;1234;g2fb3de73b56_0_2885"/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/>
              <a:ahLst/>
              <a:cxnLst/>
              <a:rect l="l" t="t" r="r" b="b"/>
              <a:pathLst>
                <a:path w="337184" h="285930" extrusionOk="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rgbClr val="193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5" name="Google Shape;1235;g2fb3de73b56_0_2885"/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/>
              <a:ahLst/>
              <a:cxnLst/>
              <a:rect l="l" t="t" r="r" b="b"/>
              <a:pathLst>
                <a:path w="351472" h="267652" extrusionOk="0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3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6" name="Google Shape;1236;g2fb3de73b56_0_2885"/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/>
              <a:ahLst/>
              <a:cxnLst/>
              <a:rect l="l" t="t" r="r" b="b"/>
              <a:pathLst>
                <a:path w="413385" h="266700" extrusionOk="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rgbClr val="193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7" name="Google Shape;1237;g2fb3de73b56_0_2885"/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/>
              <a:ahLst/>
              <a:cxnLst/>
              <a:rect l="l" t="t" r="r" b="b"/>
              <a:pathLst>
                <a:path w="42862" h="41910" extrusionOk="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rgbClr val="193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8" name="Google Shape;1238;g2fb3de73b56_0_2885"/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/>
              <a:ahLst/>
              <a:cxnLst/>
              <a:rect l="l" t="t" r="r" b="b"/>
              <a:pathLst>
                <a:path w="176318" h="62314" extrusionOk="0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31874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 - Logo Only">
  <p:cSld name="Picture with Caption - Logo Only"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2fb3de73b56_0_31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g2fb3de73b56_0_3118"/>
          <p:cNvSpPr>
            <a:spLocks noGrp="1"/>
          </p:cNvSpPr>
          <p:nvPr>
            <p:ph type="pic" idx="2"/>
          </p:nvPr>
        </p:nvSpPr>
        <p:spPr>
          <a:xfrm>
            <a:off x="5183188" y="457201"/>
            <a:ext cx="6293400" cy="5595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452" name="Google Shape;1452;g2fb3de73b56_0_311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9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453" name="Google Shape;1453;g2fb3de73b56_0_3118"/>
          <p:cNvGrpSpPr/>
          <p:nvPr/>
        </p:nvGrpSpPr>
        <p:grpSpPr>
          <a:xfrm>
            <a:off x="10771882" y="6340285"/>
            <a:ext cx="1222725" cy="314523"/>
            <a:chOff x="5539739" y="3286125"/>
            <a:chExt cx="1111568" cy="285930"/>
          </a:xfrm>
        </p:grpSpPr>
        <p:sp>
          <p:nvSpPr>
            <p:cNvPr id="1454" name="Google Shape;1454;g2fb3de73b56_0_3118"/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/>
              <a:ahLst/>
              <a:cxnLst/>
              <a:rect l="l" t="t" r="r" b="b"/>
              <a:pathLst>
                <a:path w="337184" h="285930" extrusionOk="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rgbClr val="193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5" name="Google Shape;1455;g2fb3de73b56_0_3118"/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/>
              <a:ahLst/>
              <a:cxnLst/>
              <a:rect l="l" t="t" r="r" b="b"/>
              <a:pathLst>
                <a:path w="351472" h="267652" extrusionOk="0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3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6" name="Google Shape;1456;g2fb3de73b56_0_3118"/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/>
              <a:ahLst/>
              <a:cxnLst/>
              <a:rect l="l" t="t" r="r" b="b"/>
              <a:pathLst>
                <a:path w="413385" h="266700" extrusionOk="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rgbClr val="193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7" name="Google Shape;1457;g2fb3de73b56_0_3118"/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/>
              <a:ahLst/>
              <a:cxnLst/>
              <a:rect l="l" t="t" r="r" b="b"/>
              <a:pathLst>
                <a:path w="42862" h="41910" extrusionOk="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rgbClr val="193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8" name="Google Shape;1458;g2fb3de73b56_0_3118"/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/>
              <a:ahLst/>
              <a:cxnLst/>
              <a:rect l="l" t="t" r="r" b="b"/>
              <a:pathLst>
                <a:path w="176318" h="62314" extrusionOk="0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53366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 Alternate - Logo Only">
  <p:cSld name="Picture with Caption Alternate - Logo Only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Google Shape;1472;g2fb3de73b56_0_3140"/>
          <p:cNvSpPr/>
          <p:nvPr/>
        </p:nvSpPr>
        <p:spPr>
          <a:xfrm>
            <a:off x="0" y="0"/>
            <a:ext cx="14997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3" name="Google Shape;1473;g2fb3de73b56_0_3140"/>
          <p:cNvSpPr>
            <a:spLocks noGrp="1"/>
          </p:cNvSpPr>
          <p:nvPr>
            <p:ph type="pic" idx="2"/>
          </p:nvPr>
        </p:nvSpPr>
        <p:spPr>
          <a:xfrm>
            <a:off x="1189781" y="353580"/>
            <a:ext cx="4686300" cy="61476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474" name="Google Shape;1474;g2fb3de73b56_0_3140"/>
          <p:cNvSpPr txBox="1">
            <a:spLocks noGrp="1"/>
          </p:cNvSpPr>
          <p:nvPr>
            <p:ph type="body" idx="1"/>
          </p:nvPr>
        </p:nvSpPr>
        <p:spPr>
          <a:xfrm>
            <a:off x="6412206" y="353580"/>
            <a:ext cx="5010300" cy="28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305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19305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475" name="Google Shape;1475;g2fb3de73b56_0_3140"/>
          <p:cNvGrpSpPr/>
          <p:nvPr/>
        </p:nvGrpSpPr>
        <p:grpSpPr>
          <a:xfrm>
            <a:off x="10771882" y="6340285"/>
            <a:ext cx="1222725" cy="314523"/>
            <a:chOff x="5539739" y="3286125"/>
            <a:chExt cx="1111568" cy="285930"/>
          </a:xfrm>
        </p:grpSpPr>
        <p:sp>
          <p:nvSpPr>
            <p:cNvPr id="1476" name="Google Shape;1476;g2fb3de73b56_0_3140"/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/>
              <a:ahLst/>
              <a:cxnLst/>
              <a:rect l="l" t="t" r="r" b="b"/>
              <a:pathLst>
                <a:path w="337184" h="285930" extrusionOk="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rgbClr val="193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7" name="Google Shape;1477;g2fb3de73b56_0_3140"/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/>
              <a:ahLst/>
              <a:cxnLst/>
              <a:rect l="l" t="t" r="r" b="b"/>
              <a:pathLst>
                <a:path w="351472" h="267652" extrusionOk="0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3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8" name="Google Shape;1478;g2fb3de73b56_0_3140"/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/>
              <a:ahLst/>
              <a:cxnLst/>
              <a:rect l="l" t="t" r="r" b="b"/>
              <a:pathLst>
                <a:path w="413385" h="266700" extrusionOk="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rgbClr val="193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9" name="Google Shape;1479;g2fb3de73b56_0_3140"/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/>
              <a:ahLst/>
              <a:cxnLst/>
              <a:rect l="l" t="t" r="r" b="b"/>
              <a:pathLst>
                <a:path w="42862" h="41910" extrusionOk="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rgbClr val="193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0" name="Google Shape;1480;g2fb3de73b56_0_3140"/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/>
              <a:ahLst/>
              <a:cxnLst/>
              <a:rect l="l" t="t" r="r" b="b"/>
              <a:pathLst>
                <a:path w="176318" h="62314" extrusionOk="0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09176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- Light Blue">
  <p:cSld name="Section Break - Light Blue">
    <p:bg>
      <p:bgPr>
        <a:gradFill>
          <a:gsLst>
            <a:gs pos="0">
              <a:schemeClr val="dk1"/>
            </a:gs>
            <a:gs pos="63000">
              <a:schemeClr val="dk1"/>
            </a:gs>
            <a:gs pos="88000">
              <a:srgbClr val="133A5A"/>
            </a:gs>
            <a:gs pos="100000">
              <a:schemeClr val="accent3"/>
            </a:gs>
          </a:gsLst>
          <a:lin ang="13500032" scaled="0"/>
        </a:gradFill>
        <a:effectLst/>
      </p:bgPr>
    </p:bg>
    <p:spTree>
      <p:nvGrpSpPr>
        <p:cNvPr id="1" name="Shape 1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Google Shape;1492;g2fb3de73b56_0_316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3" name="Google Shape;1493;g2fb3de73b56_0_3160"/>
          <p:cNvSpPr txBox="1">
            <a:spLocks noGrp="1"/>
          </p:cNvSpPr>
          <p:nvPr>
            <p:ph type="title"/>
          </p:nvPr>
        </p:nvSpPr>
        <p:spPr>
          <a:xfrm>
            <a:off x="900838" y="2766218"/>
            <a:ext cx="10390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 SemiBold"/>
              <a:buNone/>
              <a:defRPr sz="4400" b="1" i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94" name="Google Shape;1494;g2fb3de73b56_0_3160"/>
          <p:cNvGrpSpPr/>
          <p:nvPr/>
        </p:nvGrpSpPr>
        <p:grpSpPr>
          <a:xfrm>
            <a:off x="223086" y="6340285"/>
            <a:ext cx="1222725" cy="314523"/>
            <a:chOff x="5539739" y="3286125"/>
            <a:chExt cx="1111568" cy="285930"/>
          </a:xfrm>
        </p:grpSpPr>
        <p:sp>
          <p:nvSpPr>
            <p:cNvPr id="1495" name="Google Shape;1495;g2fb3de73b56_0_3160"/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/>
              <a:ahLst/>
              <a:cxnLst/>
              <a:rect l="l" t="t" r="r" b="b"/>
              <a:pathLst>
                <a:path w="337184" h="285930" extrusionOk="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6" name="Google Shape;1496;g2fb3de73b56_0_3160"/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/>
              <a:ahLst/>
              <a:cxnLst/>
              <a:rect l="l" t="t" r="r" b="b"/>
              <a:pathLst>
                <a:path w="351472" h="267652" extrusionOk="0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7" name="Google Shape;1497;g2fb3de73b56_0_3160"/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/>
              <a:ahLst/>
              <a:cxnLst/>
              <a:rect l="l" t="t" r="r" b="b"/>
              <a:pathLst>
                <a:path w="413385" h="266700" extrusionOk="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8" name="Google Shape;1498;g2fb3de73b56_0_3160"/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/>
              <a:ahLst/>
              <a:cxnLst/>
              <a:rect l="l" t="t" r="r" b="b"/>
              <a:pathLst>
                <a:path w="42862" h="41910" extrusionOk="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9" name="Google Shape;1499;g2fb3de73b56_0_3160"/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/>
              <a:ahLst/>
              <a:cxnLst/>
              <a:rect l="l" t="t" r="r" b="b"/>
              <a:pathLst>
                <a:path w="176318" h="62314" extrusionOk="0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00" name="Google Shape;1500;g2fb3de73b56_0_3160" descr="A picture containing line, screensho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12886" t="17088" r="18199"/>
          <a:stretch/>
        </p:blipFill>
        <p:spPr>
          <a:xfrm rot="5400000" flipH="1">
            <a:off x="7554994" y="2220994"/>
            <a:ext cx="6858006" cy="24160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70639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- Green">
  <p:cSld name="Section Break - Green">
    <p:bg>
      <p:bgPr>
        <a:gradFill>
          <a:gsLst>
            <a:gs pos="0">
              <a:schemeClr val="dk1"/>
            </a:gs>
            <a:gs pos="63000">
              <a:schemeClr val="dk1"/>
            </a:gs>
            <a:gs pos="88000">
              <a:srgbClr val="133A5A"/>
            </a:gs>
            <a:gs pos="100000">
              <a:schemeClr val="accent3"/>
            </a:gs>
          </a:gsLst>
          <a:lin ang="13500032" scaled="0"/>
        </a:gradFill>
        <a:effectLst/>
      </p:bgPr>
    </p:bg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Google Shape;1502;g2fb3de73b56_0_317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3" name="Google Shape;1503;g2fb3de73b56_0_3170"/>
          <p:cNvSpPr txBox="1">
            <a:spLocks noGrp="1"/>
          </p:cNvSpPr>
          <p:nvPr>
            <p:ph type="title"/>
          </p:nvPr>
        </p:nvSpPr>
        <p:spPr>
          <a:xfrm>
            <a:off x="900838" y="2766218"/>
            <a:ext cx="10390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 SemiBold"/>
              <a:buNone/>
              <a:defRPr sz="4400" b="1" i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04" name="Google Shape;1504;g2fb3de73b56_0_3170"/>
          <p:cNvGrpSpPr/>
          <p:nvPr/>
        </p:nvGrpSpPr>
        <p:grpSpPr>
          <a:xfrm>
            <a:off x="223086" y="6340285"/>
            <a:ext cx="1222725" cy="314523"/>
            <a:chOff x="5539739" y="3286125"/>
            <a:chExt cx="1111568" cy="285930"/>
          </a:xfrm>
        </p:grpSpPr>
        <p:sp>
          <p:nvSpPr>
            <p:cNvPr id="1505" name="Google Shape;1505;g2fb3de73b56_0_3170"/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/>
              <a:ahLst/>
              <a:cxnLst/>
              <a:rect l="l" t="t" r="r" b="b"/>
              <a:pathLst>
                <a:path w="337184" h="285930" extrusionOk="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6" name="Google Shape;1506;g2fb3de73b56_0_3170"/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/>
              <a:ahLst/>
              <a:cxnLst/>
              <a:rect l="l" t="t" r="r" b="b"/>
              <a:pathLst>
                <a:path w="351472" h="267652" extrusionOk="0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7" name="Google Shape;1507;g2fb3de73b56_0_3170"/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/>
              <a:ahLst/>
              <a:cxnLst/>
              <a:rect l="l" t="t" r="r" b="b"/>
              <a:pathLst>
                <a:path w="413385" h="266700" extrusionOk="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8" name="Google Shape;1508;g2fb3de73b56_0_3170"/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/>
              <a:ahLst/>
              <a:cxnLst/>
              <a:rect l="l" t="t" r="r" b="b"/>
              <a:pathLst>
                <a:path w="42862" h="41910" extrusionOk="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9" name="Google Shape;1509;g2fb3de73b56_0_3170"/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/>
              <a:ahLst/>
              <a:cxnLst/>
              <a:rect l="l" t="t" r="r" b="b"/>
              <a:pathLst>
                <a:path w="176318" h="62314" extrusionOk="0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10" name="Google Shape;1510;g2fb3de73b56_0_3170" descr="A picture containing line, screensho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12886" t="17088" r="18199"/>
          <a:stretch/>
        </p:blipFill>
        <p:spPr>
          <a:xfrm rot="5400000" flipH="1">
            <a:off x="7554994" y="2220994"/>
            <a:ext cx="6858006" cy="24160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00258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- Purple">
  <p:cSld name="Section Break - Purple">
    <p:bg>
      <p:bgPr>
        <a:gradFill>
          <a:gsLst>
            <a:gs pos="0">
              <a:schemeClr val="dk1"/>
            </a:gs>
            <a:gs pos="63000">
              <a:schemeClr val="dk1"/>
            </a:gs>
            <a:gs pos="88000">
              <a:srgbClr val="133A5A"/>
            </a:gs>
            <a:gs pos="100000">
              <a:schemeClr val="accent3"/>
            </a:gs>
          </a:gsLst>
          <a:lin ang="13500032" scaled="0"/>
        </a:gradFill>
        <a:effectLst/>
      </p:bgPr>
    </p:bg>
    <p:spTree>
      <p:nvGrpSpPr>
        <p:cNvPr id="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Google Shape;1512;g2fb3de73b56_0_318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3" name="Google Shape;1513;g2fb3de73b56_0_3180"/>
          <p:cNvSpPr txBox="1">
            <a:spLocks noGrp="1"/>
          </p:cNvSpPr>
          <p:nvPr>
            <p:ph type="title"/>
          </p:nvPr>
        </p:nvSpPr>
        <p:spPr>
          <a:xfrm>
            <a:off x="900838" y="2766218"/>
            <a:ext cx="10390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 SemiBold"/>
              <a:buNone/>
              <a:defRPr sz="4400" b="1" i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14" name="Google Shape;1514;g2fb3de73b56_0_3180"/>
          <p:cNvGrpSpPr/>
          <p:nvPr/>
        </p:nvGrpSpPr>
        <p:grpSpPr>
          <a:xfrm>
            <a:off x="223086" y="6340285"/>
            <a:ext cx="1222725" cy="314523"/>
            <a:chOff x="5539739" y="3286125"/>
            <a:chExt cx="1111568" cy="285930"/>
          </a:xfrm>
        </p:grpSpPr>
        <p:sp>
          <p:nvSpPr>
            <p:cNvPr id="1515" name="Google Shape;1515;g2fb3de73b56_0_3180"/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/>
              <a:ahLst/>
              <a:cxnLst/>
              <a:rect l="l" t="t" r="r" b="b"/>
              <a:pathLst>
                <a:path w="337184" h="285930" extrusionOk="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6" name="Google Shape;1516;g2fb3de73b56_0_3180"/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/>
              <a:ahLst/>
              <a:cxnLst/>
              <a:rect l="l" t="t" r="r" b="b"/>
              <a:pathLst>
                <a:path w="351472" h="267652" extrusionOk="0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7" name="Google Shape;1517;g2fb3de73b56_0_3180"/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/>
              <a:ahLst/>
              <a:cxnLst/>
              <a:rect l="l" t="t" r="r" b="b"/>
              <a:pathLst>
                <a:path w="413385" h="266700" extrusionOk="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8" name="Google Shape;1518;g2fb3de73b56_0_3180"/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/>
              <a:ahLst/>
              <a:cxnLst/>
              <a:rect l="l" t="t" r="r" b="b"/>
              <a:pathLst>
                <a:path w="42862" h="41910" extrusionOk="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9" name="Google Shape;1519;g2fb3de73b56_0_3180"/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/>
              <a:ahLst/>
              <a:cxnLst/>
              <a:rect l="l" t="t" r="r" b="b"/>
              <a:pathLst>
                <a:path w="176318" h="62314" extrusionOk="0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20" name="Google Shape;1520;g2fb3de73b56_0_3180" descr="A picture containing line, screensho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12886" t="17088" r="18199"/>
          <a:stretch/>
        </p:blipFill>
        <p:spPr>
          <a:xfrm rot="5400000" flipH="1">
            <a:off x="7554994" y="2220994"/>
            <a:ext cx="6858006" cy="24160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21763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- Orange">
  <p:cSld name="Section Break - Orange">
    <p:bg>
      <p:bgPr>
        <a:gradFill>
          <a:gsLst>
            <a:gs pos="0">
              <a:schemeClr val="dk1"/>
            </a:gs>
            <a:gs pos="63000">
              <a:schemeClr val="dk1"/>
            </a:gs>
            <a:gs pos="88000">
              <a:srgbClr val="133A5A"/>
            </a:gs>
            <a:gs pos="100000">
              <a:schemeClr val="accent3"/>
            </a:gs>
          </a:gsLst>
          <a:lin ang="13500032" scaled="0"/>
        </a:gradFill>
        <a:effectLst/>
      </p:bgPr>
    </p:bg>
    <p:spTree>
      <p:nvGrpSpPr>
        <p:cNvPr id="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Google Shape;1522;g2fb3de73b56_0_319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3" name="Google Shape;1523;g2fb3de73b56_0_3190"/>
          <p:cNvSpPr txBox="1">
            <a:spLocks noGrp="1"/>
          </p:cNvSpPr>
          <p:nvPr>
            <p:ph type="title"/>
          </p:nvPr>
        </p:nvSpPr>
        <p:spPr>
          <a:xfrm>
            <a:off x="900838" y="2766218"/>
            <a:ext cx="10390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 SemiBold"/>
              <a:buNone/>
              <a:defRPr sz="4400" b="1" i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24" name="Google Shape;1524;g2fb3de73b56_0_3190"/>
          <p:cNvGrpSpPr/>
          <p:nvPr/>
        </p:nvGrpSpPr>
        <p:grpSpPr>
          <a:xfrm>
            <a:off x="223086" y="6340285"/>
            <a:ext cx="1222725" cy="314523"/>
            <a:chOff x="5539739" y="3286125"/>
            <a:chExt cx="1111568" cy="285930"/>
          </a:xfrm>
        </p:grpSpPr>
        <p:sp>
          <p:nvSpPr>
            <p:cNvPr id="1525" name="Google Shape;1525;g2fb3de73b56_0_3190"/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/>
              <a:ahLst/>
              <a:cxnLst/>
              <a:rect l="l" t="t" r="r" b="b"/>
              <a:pathLst>
                <a:path w="337184" h="285930" extrusionOk="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6" name="Google Shape;1526;g2fb3de73b56_0_3190"/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/>
              <a:ahLst/>
              <a:cxnLst/>
              <a:rect l="l" t="t" r="r" b="b"/>
              <a:pathLst>
                <a:path w="351472" h="267652" extrusionOk="0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7" name="Google Shape;1527;g2fb3de73b56_0_3190"/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/>
              <a:ahLst/>
              <a:cxnLst/>
              <a:rect l="l" t="t" r="r" b="b"/>
              <a:pathLst>
                <a:path w="413385" h="266700" extrusionOk="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8" name="Google Shape;1528;g2fb3de73b56_0_3190"/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/>
              <a:ahLst/>
              <a:cxnLst/>
              <a:rect l="l" t="t" r="r" b="b"/>
              <a:pathLst>
                <a:path w="42862" h="41910" extrusionOk="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9" name="Google Shape;1529;g2fb3de73b56_0_3190"/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/>
              <a:ahLst/>
              <a:cxnLst/>
              <a:rect l="l" t="t" r="r" b="b"/>
              <a:pathLst>
                <a:path w="176318" h="62314" extrusionOk="0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30" name="Google Shape;1530;g2fb3de73b56_0_3190" descr="A picture containing line, screensho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12886" t="17088" r="18199"/>
          <a:stretch/>
        </p:blipFill>
        <p:spPr>
          <a:xfrm rot="5400000" flipH="1">
            <a:off x="7554994" y="2220994"/>
            <a:ext cx="6858006" cy="24160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07242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- Yellow">
  <p:cSld name="Section Break - Yellow">
    <p:bg>
      <p:bgPr>
        <a:gradFill>
          <a:gsLst>
            <a:gs pos="0">
              <a:schemeClr val="dk1"/>
            </a:gs>
            <a:gs pos="63000">
              <a:schemeClr val="dk1"/>
            </a:gs>
            <a:gs pos="88000">
              <a:srgbClr val="133A5A"/>
            </a:gs>
            <a:gs pos="100000">
              <a:schemeClr val="accent3"/>
            </a:gs>
          </a:gsLst>
          <a:lin ang="13500032" scaled="0"/>
        </a:gradFill>
        <a:effectLst/>
      </p:bgPr>
    </p:bg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2fb3de73b56_0_320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33" name="Google Shape;1533;g2fb3de73b56_0_3200"/>
          <p:cNvGrpSpPr/>
          <p:nvPr/>
        </p:nvGrpSpPr>
        <p:grpSpPr>
          <a:xfrm>
            <a:off x="223087" y="6349714"/>
            <a:ext cx="1222725" cy="314523"/>
            <a:chOff x="5539739" y="3286125"/>
            <a:chExt cx="1111568" cy="285930"/>
          </a:xfrm>
        </p:grpSpPr>
        <p:sp>
          <p:nvSpPr>
            <p:cNvPr id="1534" name="Google Shape;1534;g2fb3de73b56_0_3200"/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/>
              <a:ahLst/>
              <a:cxnLst/>
              <a:rect l="l" t="t" r="r" b="b"/>
              <a:pathLst>
                <a:path w="337184" h="285930" extrusionOk="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rgbClr val="193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5" name="Google Shape;1535;g2fb3de73b56_0_3200"/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/>
              <a:ahLst/>
              <a:cxnLst/>
              <a:rect l="l" t="t" r="r" b="b"/>
              <a:pathLst>
                <a:path w="351472" h="267652" extrusionOk="0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3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6" name="Google Shape;1536;g2fb3de73b56_0_3200"/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/>
              <a:ahLst/>
              <a:cxnLst/>
              <a:rect l="l" t="t" r="r" b="b"/>
              <a:pathLst>
                <a:path w="413385" h="266700" extrusionOk="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rgbClr val="193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7" name="Google Shape;1537;g2fb3de73b56_0_3200"/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/>
              <a:ahLst/>
              <a:cxnLst/>
              <a:rect l="l" t="t" r="r" b="b"/>
              <a:pathLst>
                <a:path w="42862" h="41910" extrusionOk="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rgbClr val="193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8" name="Google Shape;1538;g2fb3de73b56_0_3200"/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/>
              <a:ahLst/>
              <a:cxnLst/>
              <a:rect l="l" t="t" r="r" b="b"/>
              <a:pathLst>
                <a:path w="176318" h="62314" extrusionOk="0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39" name="Google Shape;1539;g2fb3de73b56_0_3200"/>
          <p:cNvSpPr txBox="1">
            <a:spLocks noGrp="1"/>
          </p:cNvSpPr>
          <p:nvPr>
            <p:ph type="title"/>
          </p:nvPr>
        </p:nvSpPr>
        <p:spPr>
          <a:xfrm>
            <a:off x="900838" y="2766218"/>
            <a:ext cx="10390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 SemiBold"/>
              <a:buNone/>
              <a:defRPr sz="4400" b="1" i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40" name="Google Shape;1540;g2fb3de73b56_0_3200" descr="A picture containing line, screensho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12886" t="17088" r="18199"/>
          <a:stretch/>
        </p:blipFill>
        <p:spPr>
          <a:xfrm rot="5400000" flipH="1">
            <a:off x="7554994" y="2220994"/>
            <a:ext cx="6858006" cy="24160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38756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Alternate">
  <p:cSld name="Section Break Alternate">
    <p:bg>
      <p:bgPr>
        <a:solidFill>
          <a:schemeClr val="lt1"/>
        </a:solidFill>
        <a:effectLst/>
      </p:bgPr>
    </p:bg>
    <p:spTree>
      <p:nvGrpSpPr>
        <p:cNvPr id="1" name="Shape 1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" name="Google Shape;1542;g2fb3de73b56_0_3210"/>
          <p:cNvSpPr/>
          <p:nvPr/>
        </p:nvSpPr>
        <p:spPr>
          <a:xfrm>
            <a:off x="0" y="0"/>
            <a:ext cx="42147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3" name="Google Shape;1543;g2fb3de73b56_0_3210"/>
          <p:cNvSpPr txBox="1">
            <a:spLocks noGrp="1"/>
          </p:cNvSpPr>
          <p:nvPr>
            <p:ph type="body" idx="1"/>
          </p:nvPr>
        </p:nvSpPr>
        <p:spPr>
          <a:xfrm>
            <a:off x="5751640" y="2491627"/>
            <a:ext cx="5527500" cy="4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44" name="Google Shape;1544;g2fb3de73b56_0_3210"/>
          <p:cNvSpPr txBox="1">
            <a:spLocks noGrp="1"/>
          </p:cNvSpPr>
          <p:nvPr>
            <p:ph type="body" idx="2"/>
          </p:nvPr>
        </p:nvSpPr>
        <p:spPr>
          <a:xfrm>
            <a:off x="5751640" y="3375117"/>
            <a:ext cx="5527500" cy="4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5A5A5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A5A5A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45" name="Google Shape;1545;g2fb3de73b56_0_3210"/>
          <p:cNvSpPr txBox="1">
            <a:spLocks noGrp="1"/>
          </p:cNvSpPr>
          <p:nvPr>
            <p:ph type="body" idx="3"/>
          </p:nvPr>
        </p:nvSpPr>
        <p:spPr>
          <a:xfrm>
            <a:off x="491807" y="2492777"/>
            <a:ext cx="3078300" cy="13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546" name="Google Shape;1546;g2fb3de73b56_0_3210"/>
          <p:cNvGrpSpPr/>
          <p:nvPr/>
        </p:nvGrpSpPr>
        <p:grpSpPr>
          <a:xfrm>
            <a:off x="10771882" y="6340285"/>
            <a:ext cx="1222725" cy="314523"/>
            <a:chOff x="5539739" y="3286125"/>
            <a:chExt cx="1111568" cy="285930"/>
          </a:xfrm>
        </p:grpSpPr>
        <p:sp>
          <p:nvSpPr>
            <p:cNvPr id="1547" name="Google Shape;1547;g2fb3de73b56_0_3210"/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/>
              <a:ahLst/>
              <a:cxnLst/>
              <a:rect l="l" t="t" r="r" b="b"/>
              <a:pathLst>
                <a:path w="337184" h="285930" extrusionOk="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rgbClr val="193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8" name="Google Shape;1548;g2fb3de73b56_0_3210"/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/>
              <a:ahLst/>
              <a:cxnLst/>
              <a:rect l="l" t="t" r="r" b="b"/>
              <a:pathLst>
                <a:path w="351472" h="267652" extrusionOk="0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3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9" name="Google Shape;1549;g2fb3de73b56_0_3210"/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/>
              <a:ahLst/>
              <a:cxnLst/>
              <a:rect l="l" t="t" r="r" b="b"/>
              <a:pathLst>
                <a:path w="413385" h="266700" extrusionOk="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rgbClr val="193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0" name="Google Shape;1550;g2fb3de73b56_0_3210"/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/>
              <a:ahLst/>
              <a:cxnLst/>
              <a:rect l="l" t="t" r="r" b="b"/>
              <a:pathLst>
                <a:path w="42862" h="41910" extrusionOk="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rgbClr val="193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1" name="Google Shape;1551;g2fb3de73b56_0_3210"/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/>
              <a:ahLst/>
              <a:cxnLst/>
              <a:rect l="l" t="t" r="r" b="b"/>
              <a:pathLst>
                <a:path w="176318" h="62314" extrusionOk="0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52" name="Google Shape;1552;g2fb3de73b56_0_3210" descr="A picture containing line, screensho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11908" t="26038" r="19178"/>
          <a:stretch/>
        </p:blipFill>
        <p:spPr>
          <a:xfrm rot="10800000" flipH="1">
            <a:off x="0" y="4702859"/>
            <a:ext cx="6857999" cy="21551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16155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- Light Blue">
  <p:cSld name="Quote - Light Blue">
    <p:spTree>
      <p:nvGrpSpPr>
        <p:cNvPr id="1" name="Shape 1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4" name="Google Shape;1554;g2fb3de73b56_0_3222"/>
          <p:cNvSpPr/>
          <p:nvPr/>
        </p:nvSpPr>
        <p:spPr>
          <a:xfrm>
            <a:off x="0" y="0"/>
            <a:ext cx="4521300" cy="6858000"/>
          </a:xfrm>
          <a:prstGeom prst="rect">
            <a:avLst/>
          </a:prstGeom>
          <a:solidFill>
            <a:srgbClr val="2976B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5" name="Google Shape;1555;g2fb3de73b56_0_3222"/>
          <p:cNvSpPr>
            <a:spLocks noGrp="1"/>
          </p:cNvSpPr>
          <p:nvPr>
            <p:ph type="pic" idx="2"/>
          </p:nvPr>
        </p:nvSpPr>
        <p:spPr>
          <a:xfrm>
            <a:off x="627681" y="627681"/>
            <a:ext cx="5339100" cy="55173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556" name="Google Shape;1556;g2fb3de73b56_0_3222"/>
          <p:cNvSpPr/>
          <p:nvPr/>
        </p:nvSpPr>
        <p:spPr>
          <a:xfrm rot="-5400000" flipH="1">
            <a:off x="4807127" y="3264515"/>
            <a:ext cx="3640500" cy="65700"/>
          </a:xfrm>
          <a:prstGeom prst="rect">
            <a:avLst/>
          </a:prstGeom>
          <a:solidFill>
            <a:srgbClr val="2976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7" name="Google Shape;1557;g2fb3de73b56_0_3222"/>
          <p:cNvSpPr txBox="1">
            <a:spLocks noGrp="1"/>
          </p:cNvSpPr>
          <p:nvPr>
            <p:ph type="body" idx="1"/>
          </p:nvPr>
        </p:nvSpPr>
        <p:spPr>
          <a:xfrm>
            <a:off x="6892987" y="1477115"/>
            <a:ext cx="5010300" cy="28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58" name="Google Shape;1558;g2fb3de73b56_0_3222"/>
          <p:cNvSpPr txBox="1">
            <a:spLocks noGrp="1"/>
          </p:cNvSpPr>
          <p:nvPr>
            <p:ph type="body" idx="3"/>
          </p:nvPr>
        </p:nvSpPr>
        <p:spPr>
          <a:xfrm>
            <a:off x="6892987" y="4407282"/>
            <a:ext cx="31890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559" name="Google Shape;1559;g2fb3de73b56_0_3222" descr="Open quotation mark with solid fill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09564" y="261174"/>
            <a:ext cx="1435482" cy="14354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60" name="Google Shape;1560;g2fb3de73b56_0_3222"/>
          <p:cNvGrpSpPr/>
          <p:nvPr/>
        </p:nvGrpSpPr>
        <p:grpSpPr>
          <a:xfrm>
            <a:off x="10771882" y="6340285"/>
            <a:ext cx="1222725" cy="314523"/>
            <a:chOff x="5539739" y="3286125"/>
            <a:chExt cx="1111568" cy="285930"/>
          </a:xfrm>
        </p:grpSpPr>
        <p:sp>
          <p:nvSpPr>
            <p:cNvPr id="1561" name="Google Shape;1561;g2fb3de73b56_0_3222"/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/>
              <a:ahLst/>
              <a:cxnLst/>
              <a:rect l="l" t="t" r="r" b="b"/>
              <a:pathLst>
                <a:path w="337184" h="285930" extrusionOk="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rgbClr val="193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2" name="Google Shape;1562;g2fb3de73b56_0_3222"/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/>
              <a:ahLst/>
              <a:cxnLst/>
              <a:rect l="l" t="t" r="r" b="b"/>
              <a:pathLst>
                <a:path w="351472" h="267652" extrusionOk="0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3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3" name="Google Shape;1563;g2fb3de73b56_0_3222"/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/>
              <a:ahLst/>
              <a:cxnLst/>
              <a:rect l="l" t="t" r="r" b="b"/>
              <a:pathLst>
                <a:path w="413385" h="266700" extrusionOk="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rgbClr val="193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4" name="Google Shape;1564;g2fb3de73b56_0_3222"/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/>
              <a:ahLst/>
              <a:cxnLst/>
              <a:rect l="l" t="t" r="r" b="b"/>
              <a:pathLst>
                <a:path w="42862" h="41910" extrusionOk="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rgbClr val="193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5" name="Google Shape;1565;g2fb3de73b56_0_3222"/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/>
              <a:ahLst/>
              <a:cxnLst/>
              <a:rect l="l" t="t" r="r" b="b"/>
              <a:pathLst>
                <a:path w="176318" h="62314" extrusionOk="0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41883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- Green">
  <p:cSld name="Quote - Green">
    <p:spTree>
      <p:nvGrpSpPr>
        <p:cNvPr id="1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g2fb3de73b56_0_3235"/>
          <p:cNvSpPr/>
          <p:nvPr/>
        </p:nvSpPr>
        <p:spPr>
          <a:xfrm>
            <a:off x="0" y="0"/>
            <a:ext cx="4521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8" name="Google Shape;1568;g2fb3de73b56_0_3235"/>
          <p:cNvSpPr>
            <a:spLocks noGrp="1"/>
          </p:cNvSpPr>
          <p:nvPr>
            <p:ph type="pic" idx="2"/>
          </p:nvPr>
        </p:nvSpPr>
        <p:spPr>
          <a:xfrm>
            <a:off x="627681" y="627681"/>
            <a:ext cx="5339100" cy="55173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569" name="Google Shape;1569;g2fb3de73b56_0_3235"/>
          <p:cNvSpPr/>
          <p:nvPr/>
        </p:nvSpPr>
        <p:spPr>
          <a:xfrm rot="-5400000" flipH="1">
            <a:off x="4807127" y="3264515"/>
            <a:ext cx="3640500" cy="65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0" name="Google Shape;1570;g2fb3de73b56_0_3235"/>
          <p:cNvSpPr txBox="1">
            <a:spLocks noGrp="1"/>
          </p:cNvSpPr>
          <p:nvPr>
            <p:ph type="body" idx="1"/>
          </p:nvPr>
        </p:nvSpPr>
        <p:spPr>
          <a:xfrm>
            <a:off x="6892987" y="1477115"/>
            <a:ext cx="5010300" cy="28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71" name="Google Shape;1571;g2fb3de73b56_0_3235"/>
          <p:cNvSpPr txBox="1">
            <a:spLocks noGrp="1"/>
          </p:cNvSpPr>
          <p:nvPr>
            <p:ph type="body" idx="3"/>
          </p:nvPr>
        </p:nvSpPr>
        <p:spPr>
          <a:xfrm>
            <a:off x="6892987" y="4407282"/>
            <a:ext cx="31890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572" name="Google Shape;1572;g2fb3de73b56_0_3235" descr="Open quotation mark with solid fill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09564" y="261174"/>
            <a:ext cx="1435482" cy="14354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73" name="Google Shape;1573;g2fb3de73b56_0_3235"/>
          <p:cNvGrpSpPr/>
          <p:nvPr/>
        </p:nvGrpSpPr>
        <p:grpSpPr>
          <a:xfrm>
            <a:off x="10771882" y="6340285"/>
            <a:ext cx="1222725" cy="314523"/>
            <a:chOff x="5539739" y="3286125"/>
            <a:chExt cx="1111568" cy="285930"/>
          </a:xfrm>
        </p:grpSpPr>
        <p:sp>
          <p:nvSpPr>
            <p:cNvPr id="1574" name="Google Shape;1574;g2fb3de73b56_0_3235"/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/>
              <a:ahLst/>
              <a:cxnLst/>
              <a:rect l="l" t="t" r="r" b="b"/>
              <a:pathLst>
                <a:path w="337184" h="285930" extrusionOk="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rgbClr val="193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5" name="Google Shape;1575;g2fb3de73b56_0_3235"/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/>
              <a:ahLst/>
              <a:cxnLst/>
              <a:rect l="l" t="t" r="r" b="b"/>
              <a:pathLst>
                <a:path w="351472" h="267652" extrusionOk="0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3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6" name="Google Shape;1576;g2fb3de73b56_0_3235"/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/>
              <a:ahLst/>
              <a:cxnLst/>
              <a:rect l="l" t="t" r="r" b="b"/>
              <a:pathLst>
                <a:path w="413385" h="266700" extrusionOk="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rgbClr val="193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7" name="Google Shape;1577;g2fb3de73b56_0_3235"/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/>
              <a:ahLst/>
              <a:cxnLst/>
              <a:rect l="l" t="t" r="r" b="b"/>
              <a:pathLst>
                <a:path w="42862" h="41910" extrusionOk="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rgbClr val="193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8" name="Google Shape;1578;g2fb3de73b56_0_3235"/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/>
              <a:ahLst/>
              <a:cxnLst/>
              <a:rect l="l" t="t" r="r" b="b"/>
              <a:pathLst>
                <a:path w="176318" h="62314" extrusionOk="0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6132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Solid Orange">
  <p:cSld name="Title Slide - Solid Orange"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2fb3de73b56_0_2908"/>
          <p:cNvSpPr/>
          <p:nvPr/>
        </p:nvSpPr>
        <p:spPr>
          <a:xfrm>
            <a:off x="0" y="-12224"/>
            <a:ext cx="12192000" cy="68703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2976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1" name="Google Shape;1241;g2fb3de73b56_0_2908"/>
          <p:cNvSpPr txBox="1">
            <a:spLocks noGrp="1"/>
          </p:cNvSpPr>
          <p:nvPr>
            <p:ph type="title"/>
          </p:nvPr>
        </p:nvSpPr>
        <p:spPr>
          <a:xfrm>
            <a:off x="838200" y="2706330"/>
            <a:ext cx="7779900" cy="14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800"/>
              <a:buFont typeface="Montserrat"/>
              <a:buNone/>
              <a:defRPr sz="8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2" name="Google Shape;1242;g2fb3de73b56_0_2908"/>
          <p:cNvSpPr txBox="1">
            <a:spLocks noGrp="1"/>
          </p:cNvSpPr>
          <p:nvPr>
            <p:ph type="subTitle" idx="1"/>
          </p:nvPr>
        </p:nvSpPr>
        <p:spPr>
          <a:xfrm>
            <a:off x="838200" y="4295989"/>
            <a:ext cx="77799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243" name="Google Shape;1243;g2fb3de73b56_0_2908"/>
          <p:cNvGrpSpPr/>
          <p:nvPr/>
        </p:nvGrpSpPr>
        <p:grpSpPr>
          <a:xfrm>
            <a:off x="223086" y="6340285"/>
            <a:ext cx="1222725" cy="314523"/>
            <a:chOff x="5539739" y="3286125"/>
            <a:chExt cx="1111568" cy="285930"/>
          </a:xfrm>
        </p:grpSpPr>
        <p:sp>
          <p:nvSpPr>
            <p:cNvPr id="1244" name="Google Shape;1244;g2fb3de73b56_0_2908"/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/>
              <a:ahLst/>
              <a:cxnLst/>
              <a:rect l="l" t="t" r="r" b="b"/>
              <a:pathLst>
                <a:path w="337184" h="285930" extrusionOk="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5" name="Google Shape;1245;g2fb3de73b56_0_2908"/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/>
              <a:ahLst/>
              <a:cxnLst/>
              <a:rect l="l" t="t" r="r" b="b"/>
              <a:pathLst>
                <a:path w="351472" h="267652" extrusionOk="0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6" name="Google Shape;1246;g2fb3de73b56_0_2908"/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/>
              <a:ahLst/>
              <a:cxnLst/>
              <a:rect l="l" t="t" r="r" b="b"/>
              <a:pathLst>
                <a:path w="413385" h="266700" extrusionOk="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7" name="Google Shape;1247;g2fb3de73b56_0_2908"/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/>
              <a:ahLst/>
              <a:cxnLst/>
              <a:rect l="l" t="t" r="r" b="b"/>
              <a:pathLst>
                <a:path w="42862" h="41910" extrusionOk="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8" name="Google Shape;1248;g2fb3de73b56_0_2908"/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/>
              <a:ahLst/>
              <a:cxnLst/>
              <a:rect l="l" t="t" r="r" b="b"/>
              <a:pathLst>
                <a:path w="176318" h="62314" extrusionOk="0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49" name="Google Shape;1249;g2fb3de73b56_0_2908" descr="A picture containing lamp, line, colorfulness, screensho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t="33984" r="34070" b="19056"/>
          <a:stretch/>
        </p:blipFill>
        <p:spPr>
          <a:xfrm>
            <a:off x="8016437" y="-12224"/>
            <a:ext cx="4175562" cy="68702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19685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- Purple">
  <p:cSld name="Quote - Purple"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g2fb3de73b56_0_3248"/>
          <p:cNvSpPr/>
          <p:nvPr/>
        </p:nvSpPr>
        <p:spPr>
          <a:xfrm>
            <a:off x="0" y="0"/>
            <a:ext cx="45213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1" name="Google Shape;1581;g2fb3de73b56_0_3248"/>
          <p:cNvSpPr>
            <a:spLocks noGrp="1"/>
          </p:cNvSpPr>
          <p:nvPr>
            <p:ph type="pic" idx="2"/>
          </p:nvPr>
        </p:nvSpPr>
        <p:spPr>
          <a:xfrm>
            <a:off x="627681" y="627681"/>
            <a:ext cx="5339100" cy="55173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582" name="Google Shape;1582;g2fb3de73b56_0_3248"/>
          <p:cNvSpPr/>
          <p:nvPr/>
        </p:nvSpPr>
        <p:spPr>
          <a:xfrm rot="-5400000" flipH="1">
            <a:off x="4807127" y="3264515"/>
            <a:ext cx="3640500" cy="65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3" name="Google Shape;1583;g2fb3de73b56_0_3248"/>
          <p:cNvSpPr txBox="1">
            <a:spLocks noGrp="1"/>
          </p:cNvSpPr>
          <p:nvPr>
            <p:ph type="body" idx="1"/>
          </p:nvPr>
        </p:nvSpPr>
        <p:spPr>
          <a:xfrm>
            <a:off x="6892987" y="1477115"/>
            <a:ext cx="5010300" cy="28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4" name="Google Shape;1584;g2fb3de73b56_0_3248"/>
          <p:cNvSpPr txBox="1">
            <a:spLocks noGrp="1"/>
          </p:cNvSpPr>
          <p:nvPr>
            <p:ph type="body" idx="3"/>
          </p:nvPr>
        </p:nvSpPr>
        <p:spPr>
          <a:xfrm>
            <a:off x="6892987" y="4407282"/>
            <a:ext cx="31890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585" name="Google Shape;1585;g2fb3de73b56_0_3248" descr="Open quotation mark with solid fill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09564" y="261174"/>
            <a:ext cx="1435482" cy="14354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86" name="Google Shape;1586;g2fb3de73b56_0_3248"/>
          <p:cNvGrpSpPr/>
          <p:nvPr/>
        </p:nvGrpSpPr>
        <p:grpSpPr>
          <a:xfrm>
            <a:off x="10771882" y="6340285"/>
            <a:ext cx="1222725" cy="314523"/>
            <a:chOff x="5539739" y="3286125"/>
            <a:chExt cx="1111568" cy="285930"/>
          </a:xfrm>
        </p:grpSpPr>
        <p:sp>
          <p:nvSpPr>
            <p:cNvPr id="1587" name="Google Shape;1587;g2fb3de73b56_0_3248"/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/>
              <a:ahLst/>
              <a:cxnLst/>
              <a:rect l="l" t="t" r="r" b="b"/>
              <a:pathLst>
                <a:path w="337184" h="285930" extrusionOk="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rgbClr val="193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8" name="Google Shape;1588;g2fb3de73b56_0_3248"/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/>
              <a:ahLst/>
              <a:cxnLst/>
              <a:rect l="l" t="t" r="r" b="b"/>
              <a:pathLst>
                <a:path w="351472" h="267652" extrusionOk="0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3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9" name="Google Shape;1589;g2fb3de73b56_0_3248"/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/>
              <a:ahLst/>
              <a:cxnLst/>
              <a:rect l="l" t="t" r="r" b="b"/>
              <a:pathLst>
                <a:path w="413385" h="266700" extrusionOk="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rgbClr val="193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0" name="Google Shape;1590;g2fb3de73b56_0_3248"/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/>
              <a:ahLst/>
              <a:cxnLst/>
              <a:rect l="l" t="t" r="r" b="b"/>
              <a:pathLst>
                <a:path w="42862" h="41910" extrusionOk="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rgbClr val="193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1" name="Google Shape;1591;g2fb3de73b56_0_3248"/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/>
              <a:ahLst/>
              <a:cxnLst/>
              <a:rect l="l" t="t" r="r" b="b"/>
              <a:pathLst>
                <a:path w="176318" h="62314" extrusionOk="0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90724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- Orange">
  <p:cSld name="Quote - Orange"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g2fb3de73b56_0_3261"/>
          <p:cNvSpPr/>
          <p:nvPr/>
        </p:nvSpPr>
        <p:spPr>
          <a:xfrm>
            <a:off x="0" y="0"/>
            <a:ext cx="45213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4" name="Google Shape;1594;g2fb3de73b56_0_3261"/>
          <p:cNvSpPr>
            <a:spLocks noGrp="1"/>
          </p:cNvSpPr>
          <p:nvPr>
            <p:ph type="pic" idx="2"/>
          </p:nvPr>
        </p:nvSpPr>
        <p:spPr>
          <a:xfrm>
            <a:off x="627681" y="627681"/>
            <a:ext cx="5339100" cy="55173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595" name="Google Shape;1595;g2fb3de73b56_0_3261"/>
          <p:cNvSpPr/>
          <p:nvPr/>
        </p:nvSpPr>
        <p:spPr>
          <a:xfrm rot="-5400000" flipH="1">
            <a:off x="4807127" y="3264515"/>
            <a:ext cx="3640500" cy="65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6" name="Google Shape;1596;g2fb3de73b56_0_3261"/>
          <p:cNvSpPr txBox="1">
            <a:spLocks noGrp="1"/>
          </p:cNvSpPr>
          <p:nvPr>
            <p:ph type="body" idx="1"/>
          </p:nvPr>
        </p:nvSpPr>
        <p:spPr>
          <a:xfrm>
            <a:off x="6892987" y="1477115"/>
            <a:ext cx="5010300" cy="28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7" name="Google Shape;1597;g2fb3de73b56_0_3261"/>
          <p:cNvSpPr txBox="1">
            <a:spLocks noGrp="1"/>
          </p:cNvSpPr>
          <p:nvPr>
            <p:ph type="body" idx="3"/>
          </p:nvPr>
        </p:nvSpPr>
        <p:spPr>
          <a:xfrm>
            <a:off x="6892987" y="4407282"/>
            <a:ext cx="31890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598" name="Google Shape;1598;g2fb3de73b56_0_3261" descr="Open quotation mark with solid fill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09564" y="261174"/>
            <a:ext cx="1435482" cy="14354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9" name="Google Shape;1599;g2fb3de73b56_0_3261"/>
          <p:cNvGrpSpPr/>
          <p:nvPr/>
        </p:nvGrpSpPr>
        <p:grpSpPr>
          <a:xfrm>
            <a:off x="10771882" y="6340285"/>
            <a:ext cx="1222725" cy="314523"/>
            <a:chOff x="5539739" y="3286125"/>
            <a:chExt cx="1111568" cy="285930"/>
          </a:xfrm>
        </p:grpSpPr>
        <p:sp>
          <p:nvSpPr>
            <p:cNvPr id="1600" name="Google Shape;1600;g2fb3de73b56_0_3261"/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/>
              <a:ahLst/>
              <a:cxnLst/>
              <a:rect l="l" t="t" r="r" b="b"/>
              <a:pathLst>
                <a:path w="337184" h="285930" extrusionOk="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rgbClr val="193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1" name="Google Shape;1601;g2fb3de73b56_0_3261"/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/>
              <a:ahLst/>
              <a:cxnLst/>
              <a:rect l="l" t="t" r="r" b="b"/>
              <a:pathLst>
                <a:path w="351472" h="267652" extrusionOk="0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3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2" name="Google Shape;1602;g2fb3de73b56_0_3261"/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/>
              <a:ahLst/>
              <a:cxnLst/>
              <a:rect l="l" t="t" r="r" b="b"/>
              <a:pathLst>
                <a:path w="413385" h="266700" extrusionOk="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rgbClr val="193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3" name="Google Shape;1603;g2fb3de73b56_0_3261"/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/>
              <a:ahLst/>
              <a:cxnLst/>
              <a:rect l="l" t="t" r="r" b="b"/>
              <a:pathLst>
                <a:path w="42862" h="41910" extrusionOk="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rgbClr val="193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4" name="Google Shape;1604;g2fb3de73b56_0_3261"/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/>
              <a:ahLst/>
              <a:cxnLst/>
              <a:rect l="l" t="t" r="r" b="b"/>
              <a:pathLst>
                <a:path w="176318" h="62314" extrusionOk="0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97847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- Yellow">
  <p:cSld name="Quote - Yellow">
    <p:spTree>
      <p:nvGrpSpPr>
        <p:cNvPr id="1" name="Shape 1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" name="Google Shape;1606;g2fb3de73b56_0_3274"/>
          <p:cNvSpPr/>
          <p:nvPr/>
        </p:nvSpPr>
        <p:spPr>
          <a:xfrm>
            <a:off x="0" y="0"/>
            <a:ext cx="45213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7" name="Google Shape;1607;g2fb3de73b56_0_3274"/>
          <p:cNvSpPr>
            <a:spLocks noGrp="1"/>
          </p:cNvSpPr>
          <p:nvPr>
            <p:ph type="pic" idx="2"/>
          </p:nvPr>
        </p:nvSpPr>
        <p:spPr>
          <a:xfrm>
            <a:off x="627681" y="627681"/>
            <a:ext cx="5339100" cy="55173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608" name="Google Shape;1608;g2fb3de73b56_0_3274"/>
          <p:cNvSpPr/>
          <p:nvPr/>
        </p:nvSpPr>
        <p:spPr>
          <a:xfrm rot="-5400000" flipH="1">
            <a:off x="4807127" y="3264515"/>
            <a:ext cx="3640500" cy="65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9" name="Google Shape;1609;g2fb3de73b56_0_3274"/>
          <p:cNvSpPr txBox="1">
            <a:spLocks noGrp="1"/>
          </p:cNvSpPr>
          <p:nvPr>
            <p:ph type="body" idx="1"/>
          </p:nvPr>
        </p:nvSpPr>
        <p:spPr>
          <a:xfrm>
            <a:off x="6892987" y="1477115"/>
            <a:ext cx="5010300" cy="28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10" name="Google Shape;1610;g2fb3de73b56_0_3274"/>
          <p:cNvSpPr txBox="1">
            <a:spLocks noGrp="1"/>
          </p:cNvSpPr>
          <p:nvPr>
            <p:ph type="body" idx="3"/>
          </p:nvPr>
        </p:nvSpPr>
        <p:spPr>
          <a:xfrm>
            <a:off x="6892987" y="4407282"/>
            <a:ext cx="31890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611" name="Google Shape;1611;g2fb3de73b56_0_3274" descr="Open quotation mark with solid fill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09564" y="261174"/>
            <a:ext cx="1435482" cy="14354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12" name="Google Shape;1612;g2fb3de73b56_0_3274"/>
          <p:cNvGrpSpPr/>
          <p:nvPr/>
        </p:nvGrpSpPr>
        <p:grpSpPr>
          <a:xfrm>
            <a:off x="10771882" y="6340285"/>
            <a:ext cx="1222725" cy="314523"/>
            <a:chOff x="5539739" y="3286125"/>
            <a:chExt cx="1111568" cy="285930"/>
          </a:xfrm>
        </p:grpSpPr>
        <p:sp>
          <p:nvSpPr>
            <p:cNvPr id="1613" name="Google Shape;1613;g2fb3de73b56_0_3274"/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/>
              <a:ahLst/>
              <a:cxnLst/>
              <a:rect l="l" t="t" r="r" b="b"/>
              <a:pathLst>
                <a:path w="337184" h="285930" extrusionOk="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rgbClr val="193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4" name="Google Shape;1614;g2fb3de73b56_0_3274"/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/>
              <a:ahLst/>
              <a:cxnLst/>
              <a:rect l="l" t="t" r="r" b="b"/>
              <a:pathLst>
                <a:path w="351472" h="267652" extrusionOk="0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3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5" name="Google Shape;1615;g2fb3de73b56_0_3274"/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/>
              <a:ahLst/>
              <a:cxnLst/>
              <a:rect l="l" t="t" r="r" b="b"/>
              <a:pathLst>
                <a:path w="413385" h="266700" extrusionOk="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rgbClr val="193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6" name="Google Shape;1616;g2fb3de73b56_0_3274"/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/>
              <a:ahLst/>
              <a:cxnLst/>
              <a:rect l="l" t="t" r="r" b="b"/>
              <a:pathLst>
                <a:path w="42862" h="41910" extrusionOk="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rgbClr val="193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7" name="Google Shape;1617;g2fb3de73b56_0_3274"/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/>
              <a:ahLst/>
              <a:cxnLst/>
              <a:rect l="l" t="t" r="r" b="b"/>
              <a:pathLst>
                <a:path w="176318" h="62314" extrusionOk="0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65493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 type="blank">
  <p:cSld name="End">
    <p:bg>
      <p:bgPr>
        <a:solidFill>
          <a:schemeClr val="lt1"/>
        </a:solidFill>
        <a:effectLst/>
      </p:bgPr>
    </p:bg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9" name="Google Shape;1619;g2fb3de73b56_0_3287" descr="A person walking up stairs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 l="16557" t="19" r="1354" b="-18"/>
          <a:stretch/>
        </p:blipFill>
        <p:spPr>
          <a:xfrm>
            <a:off x="0" y="-2872"/>
            <a:ext cx="5196528" cy="6860874"/>
          </a:xfrm>
          <a:prstGeom prst="rect">
            <a:avLst/>
          </a:prstGeom>
          <a:noFill/>
          <a:ln>
            <a:noFill/>
          </a:ln>
        </p:spPr>
      </p:pic>
      <p:sp>
        <p:nvSpPr>
          <p:cNvPr id="1620" name="Google Shape;1620;g2fb3de73b56_0_3287"/>
          <p:cNvSpPr/>
          <p:nvPr/>
        </p:nvSpPr>
        <p:spPr>
          <a:xfrm>
            <a:off x="4618182" y="0"/>
            <a:ext cx="75738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21" name="Google Shape;1621;g2fb3de73b56_0_3287"/>
          <p:cNvGrpSpPr/>
          <p:nvPr/>
        </p:nvGrpSpPr>
        <p:grpSpPr>
          <a:xfrm>
            <a:off x="5590331" y="2704961"/>
            <a:ext cx="5629536" cy="1448092"/>
            <a:chOff x="5539739" y="3286125"/>
            <a:chExt cx="1111568" cy="285930"/>
          </a:xfrm>
        </p:grpSpPr>
        <p:sp>
          <p:nvSpPr>
            <p:cNvPr id="1622" name="Google Shape;1622;g2fb3de73b56_0_3287"/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/>
              <a:ahLst/>
              <a:cxnLst/>
              <a:rect l="l" t="t" r="r" b="b"/>
              <a:pathLst>
                <a:path w="337184" h="285930" extrusionOk="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3" name="Google Shape;1623;g2fb3de73b56_0_3287"/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/>
              <a:ahLst/>
              <a:cxnLst/>
              <a:rect l="l" t="t" r="r" b="b"/>
              <a:pathLst>
                <a:path w="351472" h="267652" extrusionOk="0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4" name="Google Shape;1624;g2fb3de73b56_0_3287"/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/>
              <a:ahLst/>
              <a:cxnLst/>
              <a:rect l="l" t="t" r="r" b="b"/>
              <a:pathLst>
                <a:path w="413385" h="266700" extrusionOk="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5" name="Google Shape;1625;g2fb3de73b56_0_3287"/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/>
              <a:ahLst/>
              <a:cxnLst/>
              <a:rect l="l" t="t" r="r" b="b"/>
              <a:pathLst>
                <a:path w="42862" h="41910" extrusionOk="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6" name="Google Shape;1626;g2fb3de73b56_0_3287"/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/>
              <a:ahLst/>
              <a:cxnLst/>
              <a:rect l="l" t="t" r="r" b="b"/>
              <a:pathLst>
                <a:path w="176318" h="62314" extrusionOk="0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627" name="Google Shape;1627;g2fb3de73b56_0_3287" descr="A picture containing line, screensho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2886" t="17088" r="18199"/>
          <a:stretch/>
        </p:blipFill>
        <p:spPr>
          <a:xfrm rot="5400000" flipH="1">
            <a:off x="7554994" y="2220994"/>
            <a:ext cx="6858006" cy="24160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74669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- Custom Image">
  <p:cSld name="End - Custom Image">
    <p:bg>
      <p:bgPr>
        <a:solidFill>
          <a:schemeClr val="lt1"/>
        </a:solidFill>
        <a:effectLst/>
      </p:bgPr>
    </p:bg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g2fb3de73b56_0_3297"/>
          <p:cNvSpPr/>
          <p:nvPr/>
        </p:nvSpPr>
        <p:spPr>
          <a:xfrm>
            <a:off x="4618182" y="0"/>
            <a:ext cx="75738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30" name="Google Shape;1630;g2fb3de73b56_0_3297"/>
          <p:cNvGrpSpPr/>
          <p:nvPr/>
        </p:nvGrpSpPr>
        <p:grpSpPr>
          <a:xfrm>
            <a:off x="5590331" y="2704961"/>
            <a:ext cx="5629536" cy="1448092"/>
            <a:chOff x="5539739" y="3286125"/>
            <a:chExt cx="1111568" cy="285930"/>
          </a:xfrm>
        </p:grpSpPr>
        <p:sp>
          <p:nvSpPr>
            <p:cNvPr id="1631" name="Google Shape;1631;g2fb3de73b56_0_3297"/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/>
              <a:ahLst/>
              <a:cxnLst/>
              <a:rect l="l" t="t" r="r" b="b"/>
              <a:pathLst>
                <a:path w="337184" h="285930" extrusionOk="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2" name="Google Shape;1632;g2fb3de73b56_0_3297"/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/>
              <a:ahLst/>
              <a:cxnLst/>
              <a:rect l="l" t="t" r="r" b="b"/>
              <a:pathLst>
                <a:path w="351472" h="267652" extrusionOk="0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3" name="Google Shape;1633;g2fb3de73b56_0_3297"/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/>
              <a:ahLst/>
              <a:cxnLst/>
              <a:rect l="l" t="t" r="r" b="b"/>
              <a:pathLst>
                <a:path w="413385" h="266700" extrusionOk="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4" name="Google Shape;1634;g2fb3de73b56_0_3297"/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/>
              <a:ahLst/>
              <a:cxnLst/>
              <a:rect l="l" t="t" r="r" b="b"/>
              <a:pathLst>
                <a:path w="42862" h="41910" extrusionOk="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5" name="Google Shape;1635;g2fb3de73b56_0_3297"/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/>
              <a:ahLst/>
              <a:cxnLst/>
              <a:rect l="l" t="t" r="r" b="b"/>
              <a:pathLst>
                <a:path w="176318" h="62314" extrusionOk="0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36" name="Google Shape;1636;g2fb3de73b56_0_3297"/>
          <p:cNvSpPr>
            <a:spLocks noGrp="1"/>
          </p:cNvSpPr>
          <p:nvPr>
            <p:ph type="pic" idx="2"/>
          </p:nvPr>
        </p:nvSpPr>
        <p:spPr>
          <a:xfrm>
            <a:off x="0" y="0"/>
            <a:ext cx="4617900" cy="6858000"/>
          </a:xfrm>
          <a:prstGeom prst="rect">
            <a:avLst/>
          </a:prstGeom>
          <a:noFill/>
          <a:ln>
            <a:noFill/>
          </a:ln>
        </p:spPr>
      </p:sp>
      <p:pic>
        <p:nvPicPr>
          <p:cNvPr id="1637" name="Google Shape;1637;g2fb3de73b56_0_3297" descr="A picture containing line, screensho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12886" t="17088" r="18199"/>
          <a:stretch/>
        </p:blipFill>
        <p:spPr>
          <a:xfrm rot="5400000" flipH="1">
            <a:off x="7554994" y="2220994"/>
            <a:ext cx="6858006" cy="24160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47673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d - Mission">
  <p:cSld name="End - Mission">
    <p:bg>
      <p:bgPr>
        <a:solidFill>
          <a:schemeClr val="lt1"/>
        </a:solidFill>
        <a:effectLst/>
      </p:bgPr>
    </p:bg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Google Shape;1639;g2fb3de73b56_0_3307"/>
          <p:cNvSpPr/>
          <p:nvPr/>
        </p:nvSpPr>
        <p:spPr>
          <a:xfrm>
            <a:off x="-2" y="5715638"/>
            <a:ext cx="12192000" cy="1142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0" name="Google Shape;1640;g2fb3de73b56_0_3307"/>
          <p:cNvSpPr txBox="1"/>
          <p:nvPr/>
        </p:nvSpPr>
        <p:spPr>
          <a:xfrm>
            <a:off x="0" y="5838263"/>
            <a:ext cx="12192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1214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"/>
              <a:buNone/>
            </a:pPr>
            <a:r>
              <a:rPr lang="en-US" sz="28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Helping people achieve education and workplace </a:t>
            </a:r>
            <a:r>
              <a:rPr lang="en-US" sz="2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success</a:t>
            </a:r>
            <a:r>
              <a:rPr lang="en-US" sz="28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41" name="Google Shape;1641;g2fb3de73b56_0_3307"/>
          <p:cNvGrpSpPr/>
          <p:nvPr/>
        </p:nvGrpSpPr>
        <p:grpSpPr>
          <a:xfrm>
            <a:off x="3050563" y="2243024"/>
            <a:ext cx="6090948" cy="1566782"/>
            <a:chOff x="5539739" y="3286125"/>
            <a:chExt cx="1111568" cy="285930"/>
          </a:xfrm>
        </p:grpSpPr>
        <p:sp>
          <p:nvSpPr>
            <p:cNvPr id="1642" name="Google Shape;1642;g2fb3de73b56_0_3307"/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/>
              <a:ahLst/>
              <a:cxnLst/>
              <a:rect l="l" t="t" r="r" b="b"/>
              <a:pathLst>
                <a:path w="337184" h="285930" extrusionOk="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rgbClr val="193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3" name="Google Shape;1643;g2fb3de73b56_0_3307"/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/>
              <a:ahLst/>
              <a:cxnLst/>
              <a:rect l="l" t="t" r="r" b="b"/>
              <a:pathLst>
                <a:path w="351472" h="267652" extrusionOk="0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3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4" name="Google Shape;1644;g2fb3de73b56_0_3307"/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/>
              <a:ahLst/>
              <a:cxnLst/>
              <a:rect l="l" t="t" r="r" b="b"/>
              <a:pathLst>
                <a:path w="413385" h="266700" extrusionOk="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rgbClr val="193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5" name="Google Shape;1645;g2fb3de73b56_0_3307"/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/>
              <a:ahLst/>
              <a:cxnLst/>
              <a:rect l="l" t="t" r="r" b="b"/>
              <a:pathLst>
                <a:path w="42862" h="41910" extrusionOk="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rgbClr val="193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6" name="Google Shape;1646;g2fb3de73b56_0_3307"/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/>
              <a:ahLst/>
              <a:cxnLst/>
              <a:rect l="l" t="t" r="r" b="b"/>
              <a:pathLst>
                <a:path w="176318" h="62314" extrusionOk="0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55183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ue/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itting at a desk with a book&#10;&#10;Description automatically generated with low confidence">
            <a:extLst>
              <a:ext uri="{FF2B5EF4-FFF2-40B4-BE49-F238E27FC236}">
                <a16:creationId xmlns:a16="http://schemas.microsoft.com/office/drawing/2014/main" id="{109EC86C-EF0F-4EE1-97AC-2E2EF0D82F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836" r="42187"/>
          <a:stretch/>
        </p:blipFill>
        <p:spPr>
          <a:xfrm>
            <a:off x="7873780" y="-6"/>
            <a:ext cx="431822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3A5AD1E-4630-4480-A911-AE51C7FD4D0B}"/>
              </a:ext>
            </a:extLst>
          </p:cNvPr>
          <p:cNvSpPr/>
          <p:nvPr userDrawn="1"/>
        </p:nvSpPr>
        <p:spPr>
          <a:xfrm>
            <a:off x="0" y="0"/>
            <a:ext cx="8658225" cy="68702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  <a:solidFill>
                <a:srgbClr val="2976B5"/>
              </a:solidFill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D55DE65-B319-4CE3-A408-661979DF9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61311"/>
            <a:ext cx="5994400" cy="107845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Montserrat Medium" panose="000006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FD99FF5-84CA-43F5-B814-790CCC5FC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2216938"/>
            <a:ext cx="5994400" cy="2424123"/>
          </a:xfrm>
        </p:spPr>
        <p:txBody>
          <a:bodyPr anchor="b">
            <a:normAutofit/>
          </a:bodyPr>
          <a:lstStyle>
            <a:lvl1pPr>
              <a:defRPr sz="5200" baseline="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4" name="Graphic 36">
            <a:extLst>
              <a:ext uri="{FF2B5EF4-FFF2-40B4-BE49-F238E27FC236}">
                <a16:creationId xmlns:a16="http://schemas.microsoft.com/office/drawing/2014/main" id="{F5D8F5D4-CE63-4F6B-8802-F8E6989D82EE}"/>
              </a:ext>
            </a:extLst>
          </p:cNvPr>
          <p:cNvGrpSpPr/>
          <p:nvPr userDrawn="1"/>
        </p:nvGrpSpPr>
        <p:grpSpPr>
          <a:xfrm>
            <a:off x="123825" y="6429177"/>
            <a:ext cx="1222724" cy="314523"/>
            <a:chOff x="5539739" y="3286125"/>
            <a:chExt cx="1111567" cy="28593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AFA5442-1E94-43ED-AB6C-3A1B317F917D}"/>
                </a:ext>
              </a:extLst>
            </p:cNvPr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>
                <a:gd name="connsiteX0" fmla="*/ 337185 w 337184"/>
                <a:gd name="connsiteY0" fmla="*/ 189548 h 285930"/>
                <a:gd name="connsiteX1" fmla="*/ 290512 w 337184"/>
                <a:gd name="connsiteY1" fmla="*/ 234315 h 285930"/>
                <a:gd name="connsiteX2" fmla="*/ 209550 w 337184"/>
                <a:gd name="connsiteY2" fmla="*/ 255270 h 285930"/>
                <a:gd name="connsiteX3" fmla="*/ 97155 w 337184"/>
                <a:gd name="connsiteY3" fmla="*/ 143828 h 285930"/>
                <a:gd name="connsiteX4" fmla="*/ 199072 w 337184"/>
                <a:gd name="connsiteY4" fmla="*/ 25717 h 285930"/>
                <a:gd name="connsiteX5" fmla="*/ 268605 w 337184"/>
                <a:gd name="connsiteY5" fmla="*/ 47625 h 285930"/>
                <a:gd name="connsiteX6" fmla="*/ 299085 w 337184"/>
                <a:gd name="connsiteY6" fmla="*/ 102870 h 285930"/>
                <a:gd name="connsiteX7" fmla="*/ 337185 w 337184"/>
                <a:gd name="connsiteY7" fmla="*/ 102870 h 285930"/>
                <a:gd name="connsiteX8" fmla="*/ 337185 w 337184"/>
                <a:gd name="connsiteY8" fmla="*/ 7620 h 285930"/>
                <a:gd name="connsiteX9" fmla="*/ 298133 w 337184"/>
                <a:gd name="connsiteY9" fmla="*/ 7620 h 285930"/>
                <a:gd name="connsiteX10" fmla="*/ 290512 w 337184"/>
                <a:gd name="connsiteY10" fmla="*/ 23813 h 285930"/>
                <a:gd name="connsiteX11" fmla="*/ 186690 w 337184"/>
                <a:gd name="connsiteY11" fmla="*/ 0 h 285930"/>
                <a:gd name="connsiteX12" fmla="*/ 0 w 337184"/>
                <a:gd name="connsiteY12" fmla="*/ 147638 h 285930"/>
                <a:gd name="connsiteX13" fmla="*/ 124777 w 337184"/>
                <a:gd name="connsiteY13" fmla="*/ 278130 h 285930"/>
                <a:gd name="connsiteX14" fmla="*/ 193358 w 337184"/>
                <a:gd name="connsiteY14" fmla="*/ 285750 h 285930"/>
                <a:gd name="connsiteX15" fmla="*/ 336233 w 337184"/>
                <a:gd name="connsiteY15" fmla="*/ 236220 h 285930"/>
                <a:gd name="connsiteX16" fmla="*/ 336233 w 337184"/>
                <a:gd name="connsiteY16" fmla="*/ 189548 h 285930"/>
                <a:gd name="connsiteX17" fmla="*/ 337185 w 337184"/>
                <a:gd name="connsiteY17" fmla="*/ 189548 h 285930"/>
                <a:gd name="connsiteX18" fmla="*/ 337185 w 337184"/>
                <a:gd name="connsiteY18" fmla="*/ 189548 h 285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7184" h="28593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7FB31DE-6AAD-4E7D-A868-87A0CDF89AB2}"/>
                </a:ext>
              </a:extLst>
            </p:cNvPr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>
                <a:gd name="connsiteX0" fmla="*/ 0 w 351472"/>
                <a:gd name="connsiteY0" fmla="*/ 0 h 267652"/>
                <a:gd name="connsiteX1" fmla="*/ 0 w 351472"/>
                <a:gd name="connsiteY1" fmla="*/ 95250 h 267652"/>
                <a:gd name="connsiteX2" fmla="*/ 28575 w 351472"/>
                <a:gd name="connsiteY2" fmla="*/ 94298 h 267652"/>
                <a:gd name="connsiteX3" fmla="*/ 41910 w 351472"/>
                <a:gd name="connsiteY3" fmla="*/ 40005 h 267652"/>
                <a:gd name="connsiteX4" fmla="*/ 86677 w 351472"/>
                <a:gd name="connsiteY4" fmla="*/ 26670 h 267652"/>
                <a:gd name="connsiteX5" fmla="*/ 127635 w 351472"/>
                <a:gd name="connsiteY5" fmla="*/ 26670 h 267652"/>
                <a:gd name="connsiteX6" fmla="*/ 127635 w 351472"/>
                <a:gd name="connsiteY6" fmla="*/ 210503 h 267652"/>
                <a:gd name="connsiteX7" fmla="*/ 108585 w 351472"/>
                <a:gd name="connsiteY7" fmla="*/ 239078 h 267652"/>
                <a:gd name="connsiteX8" fmla="*/ 75248 w 351472"/>
                <a:gd name="connsiteY8" fmla="*/ 240983 h 267652"/>
                <a:gd name="connsiteX9" fmla="*/ 75248 w 351472"/>
                <a:gd name="connsiteY9" fmla="*/ 267653 h 267652"/>
                <a:gd name="connsiteX10" fmla="*/ 277178 w 351472"/>
                <a:gd name="connsiteY10" fmla="*/ 267653 h 267652"/>
                <a:gd name="connsiteX11" fmla="*/ 277178 w 351472"/>
                <a:gd name="connsiteY11" fmla="*/ 240983 h 267652"/>
                <a:gd name="connsiteX12" fmla="*/ 246698 w 351472"/>
                <a:gd name="connsiteY12" fmla="*/ 240030 h 267652"/>
                <a:gd name="connsiteX13" fmla="*/ 223838 w 351472"/>
                <a:gd name="connsiteY13" fmla="*/ 210503 h 267652"/>
                <a:gd name="connsiteX14" fmla="*/ 223838 w 351472"/>
                <a:gd name="connsiteY14" fmla="*/ 26670 h 267652"/>
                <a:gd name="connsiteX15" fmla="*/ 264795 w 351472"/>
                <a:gd name="connsiteY15" fmla="*/ 26670 h 267652"/>
                <a:gd name="connsiteX16" fmla="*/ 303848 w 351472"/>
                <a:gd name="connsiteY16" fmla="*/ 33337 h 267652"/>
                <a:gd name="connsiteX17" fmla="*/ 322898 w 351472"/>
                <a:gd name="connsiteY17" fmla="*/ 94298 h 267652"/>
                <a:gd name="connsiteX18" fmla="*/ 351473 w 351472"/>
                <a:gd name="connsiteY18" fmla="*/ 95250 h 267652"/>
                <a:gd name="connsiteX19" fmla="*/ 351473 w 351472"/>
                <a:gd name="connsiteY19" fmla="*/ 0 h 267652"/>
                <a:gd name="connsiteX20" fmla="*/ 0 w 351472"/>
                <a:gd name="connsiteY20" fmla="*/ 0 h 267652"/>
                <a:gd name="connsiteX21" fmla="*/ 0 w 351472"/>
                <a:gd name="connsiteY21" fmla="*/ 0 h 267652"/>
                <a:gd name="connsiteX22" fmla="*/ 0 w 351472"/>
                <a:gd name="connsiteY22" fmla="*/ 0 h 26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1472" h="267652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F4723A2-BE5D-4E83-8685-17504823ADA5}"/>
                </a:ext>
              </a:extLst>
            </p:cNvPr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>
                <a:gd name="connsiteX0" fmla="*/ 59055 w 413385"/>
                <a:gd name="connsiteY0" fmla="*/ 203835 h 266700"/>
                <a:gd name="connsiteX1" fmla="*/ 0 w 413385"/>
                <a:gd name="connsiteY1" fmla="*/ 239078 h 266700"/>
                <a:gd name="connsiteX2" fmla="*/ 0 w 413385"/>
                <a:gd name="connsiteY2" fmla="*/ 265748 h 266700"/>
                <a:gd name="connsiteX3" fmla="*/ 136208 w 413385"/>
                <a:gd name="connsiteY3" fmla="*/ 265748 h 266700"/>
                <a:gd name="connsiteX4" fmla="*/ 136208 w 413385"/>
                <a:gd name="connsiteY4" fmla="*/ 239078 h 266700"/>
                <a:gd name="connsiteX5" fmla="*/ 107633 w 413385"/>
                <a:gd name="connsiteY5" fmla="*/ 237173 h 266700"/>
                <a:gd name="connsiteX6" fmla="*/ 96203 w 413385"/>
                <a:gd name="connsiteY6" fmla="*/ 224790 h 266700"/>
                <a:gd name="connsiteX7" fmla="*/ 100013 w 413385"/>
                <a:gd name="connsiteY7" fmla="*/ 213360 h 266700"/>
                <a:gd name="connsiteX8" fmla="*/ 181928 w 413385"/>
                <a:gd name="connsiteY8" fmla="*/ 57150 h 266700"/>
                <a:gd name="connsiteX9" fmla="*/ 181928 w 413385"/>
                <a:gd name="connsiteY9" fmla="*/ 57150 h 266700"/>
                <a:gd name="connsiteX10" fmla="*/ 251460 w 413385"/>
                <a:gd name="connsiteY10" fmla="*/ 213360 h 266700"/>
                <a:gd name="connsiteX11" fmla="*/ 255270 w 413385"/>
                <a:gd name="connsiteY11" fmla="*/ 226695 h 266700"/>
                <a:gd name="connsiteX12" fmla="*/ 230505 w 413385"/>
                <a:gd name="connsiteY12" fmla="*/ 240030 h 266700"/>
                <a:gd name="connsiteX13" fmla="*/ 215265 w 413385"/>
                <a:gd name="connsiteY13" fmla="*/ 240030 h 266700"/>
                <a:gd name="connsiteX14" fmla="*/ 215265 w 413385"/>
                <a:gd name="connsiteY14" fmla="*/ 266700 h 266700"/>
                <a:gd name="connsiteX15" fmla="*/ 413385 w 413385"/>
                <a:gd name="connsiteY15" fmla="*/ 266700 h 266700"/>
                <a:gd name="connsiteX16" fmla="*/ 413385 w 413385"/>
                <a:gd name="connsiteY16" fmla="*/ 240030 h 266700"/>
                <a:gd name="connsiteX17" fmla="*/ 348615 w 413385"/>
                <a:gd name="connsiteY17" fmla="*/ 202883 h 266700"/>
                <a:gd name="connsiteX18" fmla="*/ 246698 w 413385"/>
                <a:gd name="connsiteY18" fmla="*/ 0 h 266700"/>
                <a:gd name="connsiteX19" fmla="*/ 173355 w 413385"/>
                <a:gd name="connsiteY19" fmla="*/ 0 h 266700"/>
                <a:gd name="connsiteX20" fmla="*/ 59055 w 413385"/>
                <a:gd name="connsiteY20" fmla="*/ 203835 h 266700"/>
                <a:gd name="connsiteX21" fmla="*/ 59055 w 413385"/>
                <a:gd name="connsiteY21" fmla="*/ 203835 h 266700"/>
                <a:gd name="connsiteX22" fmla="*/ 59055 w 413385"/>
                <a:gd name="connsiteY22" fmla="*/ 203835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3385" h="26670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A1416AE-D991-4DCF-9453-2C4250F36639}"/>
                </a:ext>
              </a:extLst>
            </p:cNvPr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>
                <a:gd name="connsiteX0" fmla="*/ 18097 w 42862"/>
                <a:gd name="connsiteY0" fmla="*/ 19050 h 41910"/>
                <a:gd name="connsiteX1" fmla="*/ 18097 w 42862"/>
                <a:gd name="connsiteY1" fmla="*/ 12382 h 41910"/>
                <a:gd name="connsiteX2" fmla="*/ 22860 w 42862"/>
                <a:gd name="connsiteY2" fmla="*/ 12382 h 41910"/>
                <a:gd name="connsiteX3" fmla="*/ 28575 w 42862"/>
                <a:gd name="connsiteY3" fmla="*/ 16192 h 41910"/>
                <a:gd name="connsiteX4" fmla="*/ 22860 w 42862"/>
                <a:gd name="connsiteY4" fmla="*/ 20003 h 41910"/>
                <a:gd name="connsiteX5" fmla="*/ 18097 w 42862"/>
                <a:gd name="connsiteY5" fmla="*/ 20003 h 41910"/>
                <a:gd name="connsiteX6" fmla="*/ 18097 w 42862"/>
                <a:gd name="connsiteY6" fmla="*/ 19050 h 41910"/>
                <a:gd name="connsiteX7" fmla="*/ 18097 w 42862"/>
                <a:gd name="connsiteY7" fmla="*/ 19050 h 41910"/>
                <a:gd name="connsiteX8" fmla="*/ 18097 w 42862"/>
                <a:gd name="connsiteY8" fmla="*/ 22860 h 41910"/>
                <a:gd name="connsiteX9" fmla="*/ 21907 w 42862"/>
                <a:gd name="connsiteY9" fmla="*/ 22860 h 41910"/>
                <a:gd name="connsiteX10" fmla="*/ 28575 w 42862"/>
                <a:gd name="connsiteY10" fmla="*/ 33337 h 41910"/>
                <a:gd name="connsiteX11" fmla="*/ 32385 w 42862"/>
                <a:gd name="connsiteY11" fmla="*/ 33337 h 41910"/>
                <a:gd name="connsiteX12" fmla="*/ 25717 w 42862"/>
                <a:gd name="connsiteY12" fmla="*/ 22860 h 41910"/>
                <a:gd name="connsiteX13" fmla="*/ 32385 w 42862"/>
                <a:gd name="connsiteY13" fmla="*/ 16192 h 41910"/>
                <a:gd name="connsiteX14" fmla="*/ 23813 w 42862"/>
                <a:gd name="connsiteY14" fmla="*/ 9525 h 41910"/>
                <a:gd name="connsiteX15" fmla="*/ 14288 w 42862"/>
                <a:gd name="connsiteY15" fmla="*/ 9525 h 41910"/>
                <a:gd name="connsiteX16" fmla="*/ 14288 w 42862"/>
                <a:gd name="connsiteY16" fmla="*/ 33337 h 41910"/>
                <a:gd name="connsiteX17" fmla="*/ 18097 w 42862"/>
                <a:gd name="connsiteY17" fmla="*/ 33337 h 41910"/>
                <a:gd name="connsiteX18" fmla="*/ 18097 w 42862"/>
                <a:gd name="connsiteY18" fmla="*/ 22860 h 41910"/>
                <a:gd name="connsiteX19" fmla="*/ 18097 w 42862"/>
                <a:gd name="connsiteY19" fmla="*/ 22860 h 41910"/>
                <a:gd name="connsiteX20" fmla="*/ 18097 w 42862"/>
                <a:gd name="connsiteY20" fmla="*/ 22860 h 41910"/>
                <a:gd name="connsiteX21" fmla="*/ 4763 w 42862"/>
                <a:gd name="connsiteY21" fmla="*/ 20955 h 41910"/>
                <a:gd name="connsiteX22" fmla="*/ 21907 w 42862"/>
                <a:gd name="connsiteY22" fmla="*/ 3810 h 41910"/>
                <a:gd name="connsiteX23" fmla="*/ 39052 w 42862"/>
                <a:gd name="connsiteY23" fmla="*/ 20955 h 41910"/>
                <a:gd name="connsiteX24" fmla="*/ 21907 w 42862"/>
                <a:gd name="connsiteY24" fmla="*/ 38100 h 41910"/>
                <a:gd name="connsiteX25" fmla="*/ 4763 w 42862"/>
                <a:gd name="connsiteY25" fmla="*/ 20955 h 41910"/>
                <a:gd name="connsiteX26" fmla="*/ 4763 w 42862"/>
                <a:gd name="connsiteY26" fmla="*/ 20955 h 41910"/>
                <a:gd name="connsiteX27" fmla="*/ 4763 w 42862"/>
                <a:gd name="connsiteY27" fmla="*/ 20955 h 41910"/>
                <a:gd name="connsiteX28" fmla="*/ 21907 w 42862"/>
                <a:gd name="connsiteY28" fmla="*/ 41910 h 41910"/>
                <a:gd name="connsiteX29" fmla="*/ 42863 w 42862"/>
                <a:gd name="connsiteY29" fmla="*/ 20955 h 41910"/>
                <a:gd name="connsiteX30" fmla="*/ 21907 w 42862"/>
                <a:gd name="connsiteY30" fmla="*/ 0 h 41910"/>
                <a:gd name="connsiteX31" fmla="*/ 0 w 42862"/>
                <a:gd name="connsiteY31" fmla="*/ 20955 h 41910"/>
                <a:gd name="connsiteX32" fmla="*/ 21907 w 42862"/>
                <a:gd name="connsiteY32" fmla="*/ 41910 h 41910"/>
                <a:gd name="connsiteX33" fmla="*/ 21907 w 42862"/>
                <a:gd name="connsiteY33" fmla="*/ 41910 h 41910"/>
                <a:gd name="connsiteX34" fmla="*/ 21907 w 42862"/>
                <a:gd name="connsiteY34" fmla="*/ 41910 h 4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2862" h="4191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6687322-8438-430A-BB1C-4A0E79C7A6B5}"/>
                </a:ext>
              </a:extLst>
            </p:cNvPr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>
                <a:gd name="connsiteX0" fmla="*/ 151553 w 176318"/>
                <a:gd name="connsiteY0" fmla="*/ 4212 h 62314"/>
                <a:gd name="connsiteX1" fmla="*/ 158221 w 176318"/>
                <a:gd name="connsiteY1" fmla="*/ 6117 h 62314"/>
                <a:gd name="connsiteX2" fmla="*/ 154411 w 176318"/>
                <a:gd name="connsiteY2" fmla="*/ 8022 h 62314"/>
                <a:gd name="connsiteX3" fmla="*/ 154411 w 176318"/>
                <a:gd name="connsiteY3" fmla="*/ 8975 h 62314"/>
                <a:gd name="connsiteX4" fmla="*/ 172508 w 176318"/>
                <a:gd name="connsiteY4" fmla="*/ 14690 h 62314"/>
                <a:gd name="connsiteX5" fmla="*/ 174413 w 176318"/>
                <a:gd name="connsiteY5" fmla="*/ 16595 h 62314"/>
                <a:gd name="connsiteX6" fmla="*/ 172508 w 176318"/>
                <a:gd name="connsiteY6" fmla="*/ 17547 h 62314"/>
                <a:gd name="connsiteX7" fmla="*/ 173461 w 176318"/>
                <a:gd name="connsiteY7" fmla="*/ 19452 h 62314"/>
                <a:gd name="connsiteX8" fmla="*/ 176318 w 176318"/>
                <a:gd name="connsiteY8" fmla="*/ 20405 h 62314"/>
                <a:gd name="connsiteX9" fmla="*/ 154411 w 176318"/>
                <a:gd name="connsiteY9" fmla="*/ 24215 h 62314"/>
                <a:gd name="connsiteX10" fmla="*/ 147743 w 176318"/>
                <a:gd name="connsiteY10" fmla="*/ 24215 h 62314"/>
                <a:gd name="connsiteX11" fmla="*/ 138218 w 176318"/>
                <a:gd name="connsiteY11" fmla="*/ 25167 h 62314"/>
                <a:gd name="connsiteX12" fmla="*/ 44873 w 176318"/>
                <a:gd name="connsiteY12" fmla="*/ 48027 h 62314"/>
                <a:gd name="connsiteX13" fmla="*/ 7726 w 176318"/>
                <a:gd name="connsiteY13" fmla="*/ 62315 h 62314"/>
                <a:gd name="connsiteX14" fmla="*/ 106 w 176318"/>
                <a:gd name="connsiteY14" fmla="*/ 52790 h 62314"/>
                <a:gd name="connsiteX15" fmla="*/ 22966 w 176318"/>
                <a:gd name="connsiteY15" fmla="*/ 23262 h 62314"/>
                <a:gd name="connsiteX16" fmla="*/ 53446 w 176318"/>
                <a:gd name="connsiteY16" fmla="*/ 8975 h 62314"/>
                <a:gd name="connsiteX17" fmla="*/ 126788 w 176318"/>
                <a:gd name="connsiteY17" fmla="*/ 1355 h 62314"/>
                <a:gd name="connsiteX18" fmla="*/ 146791 w 176318"/>
                <a:gd name="connsiteY18" fmla="*/ 3260 h 62314"/>
                <a:gd name="connsiteX19" fmla="*/ 151553 w 176318"/>
                <a:gd name="connsiteY19" fmla="*/ 4212 h 62314"/>
                <a:gd name="connsiteX20" fmla="*/ 151553 w 176318"/>
                <a:gd name="connsiteY20" fmla="*/ 4212 h 62314"/>
                <a:gd name="connsiteX21" fmla="*/ 151553 w 176318"/>
                <a:gd name="connsiteY21" fmla="*/ 4212 h 62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6318" h="62314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1" name="Picture 20" descr="A picture containing line, screenshot&#10;&#10;Description automatically generated">
            <a:extLst>
              <a:ext uri="{FF2B5EF4-FFF2-40B4-BE49-F238E27FC236}">
                <a16:creationId xmlns:a16="http://schemas.microsoft.com/office/drawing/2014/main" id="{4425A299-E68A-4BAB-B86A-A3E9C63E83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890" t="17087" r="18197"/>
          <a:stretch/>
        </p:blipFill>
        <p:spPr>
          <a:xfrm rot="5400000" flipH="1">
            <a:off x="7554994" y="2220994"/>
            <a:ext cx="6858005" cy="241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6824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ight Blue/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ugging a person&#10;&#10;Description automatically generated with medium confidence">
            <a:extLst>
              <a:ext uri="{FF2B5EF4-FFF2-40B4-BE49-F238E27FC236}">
                <a16:creationId xmlns:a16="http://schemas.microsoft.com/office/drawing/2014/main" id="{C78B5A26-DF3B-4B72-A14B-71FB7BC7F4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980" r="28108"/>
          <a:stretch/>
        </p:blipFill>
        <p:spPr>
          <a:xfrm>
            <a:off x="7571935" y="-6"/>
            <a:ext cx="4620065" cy="685800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3A5AD1E-4630-4480-A911-AE51C7FD4D0B}"/>
              </a:ext>
            </a:extLst>
          </p:cNvPr>
          <p:cNvSpPr/>
          <p:nvPr userDrawn="1"/>
        </p:nvSpPr>
        <p:spPr>
          <a:xfrm>
            <a:off x="0" y="0"/>
            <a:ext cx="865822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  <a:solidFill>
                <a:srgbClr val="2976B5"/>
              </a:solidFill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D55DE65-B319-4CE3-A408-661979DF9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61311"/>
            <a:ext cx="5994400" cy="107845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Montserrat Medium" panose="000006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FD99FF5-84CA-43F5-B814-790CCC5FC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2216938"/>
            <a:ext cx="5994400" cy="2424123"/>
          </a:xfrm>
        </p:spPr>
        <p:txBody>
          <a:bodyPr anchor="b">
            <a:normAutofit/>
          </a:bodyPr>
          <a:lstStyle>
            <a:lvl1pPr>
              <a:defRPr sz="5200" baseline="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4" name="Graphic 36">
            <a:extLst>
              <a:ext uri="{FF2B5EF4-FFF2-40B4-BE49-F238E27FC236}">
                <a16:creationId xmlns:a16="http://schemas.microsoft.com/office/drawing/2014/main" id="{F5D8F5D4-CE63-4F6B-8802-F8E6989D82EE}"/>
              </a:ext>
            </a:extLst>
          </p:cNvPr>
          <p:cNvGrpSpPr/>
          <p:nvPr userDrawn="1"/>
        </p:nvGrpSpPr>
        <p:grpSpPr>
          <a:xfrm>
            <a:off x="123825" y="6429177"/>
            <a:ext cx="1222724" cy="314523"/>
            <a:chOff x="5539739" y="3286125"/>
            <a:chExt cx="1111567" cy="28593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AFA5442-1E94-43ED-AB6C-3A1B317F917D}"/>
                </a:ext>
              </a:extLst>
            </p:cNvPr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>
                <a:gd name="connsiteX0" fmla="*/ 337185 w 337184"/>
                <a:gd name="connsiteY0" fmla="*/ 189548 h 285930"/>
                <a:gd name="connsiteX1" fmla="*/ 290512 w 337184"/>
                <a:gd name="connsiteY1" fmla="*/ 234315 h 285930"/>
                <a:gd name="connsiteX2" fmla="*/ 209550 w 337184"/>
                <a:gd name="connsiteY2" fmla="*/ 255270 h 285930"/>
                <a:gd name="connsiteX3" fmla="*/ 97155 w 337184"/>
                <a:gd name="connsiteY3" fmla="*/ 143828 h 285930"/>
                <a:gd name="connsiteX4" fmla="*/ 199072 w 337184"/>
                <a:gd name="connsiteY4" fmla="*/ 25717 h 285930"/>
                <a:gd name="connsiteX5" fmla="*/ 268605 w 337184"/>
                <a:gd name="connsiteY5" fmla="*/ 47625 h 285930"/>
                <a:gd name="connsiteX6" fmla="*/ 299085 w 337184"/>
                <a:gd name="connsiteY6" fmla="*/ 102870 h 285930"/>
                <a:gd name="connsiteX7" fmla="*/ 337185 w 337184"/>
                <a:gd name="connsiteY7" fmla="*/ 102870 h 285930"/>
                <a:gd name="connsiteX8" fmla="*/ 337185 w 337184"/>
                <a:gd name="connsiteY8" fmla="*/ 7620 h 285930"/>
                <a:gd name="connsiteX9" fmla="*/ 298133 w 337184"/>
                <a:gd name="connsiteY9" fmla="*/ 7620 h 285930"/>
                <a:gd name="connsiteX10" fmla="*/ 290512 w 337184"/>
                <a:gd name="connsiteY10" fmla="*/ 23813 h 285930"/>
                <a:gd name="connsiteX11" fmla="*/ 186690 w 337184"/>
                <a:gd name="connsiteY11" fmla="*/ 0 h 285930"/>
                <a:gd name="connsiteX12" fmla="*/ 0 w 337184"/>
                <a:gd name="connsiteY12" fmla="*/ 147638 h 285930"/>
                <a:gd name="connsiteX13" fmla="*/ 124777 w 337184"/>
                <a:gd name="connsiteY13" fmla="*/ 278130 h 285930"/>
                <a:gd name="connsiteX14" fmla="*/ 193358 w 337184"/>
                <a:gd name="connsiteY14" fmla="*/ 285750 h 285930"/>
                <a:gd name="connsiteX15" fmla="*/ 336233 w 337184"/>
                <a:gd name="connsiteY15" fmla="*/ 236220 h 285930"/>
                <a:gd name="connsiteX16" fmla="*/ 336233 w 337184"/>
                <a:gd name="connsiteY16" fmla="*/ 189548 h 285930"/>
                <a:gd name="connsiteX17" fmla="*/ 337185 w 337184"/>
                <a:gd name="connsiteY17" fmla="*/ 189548 h 285930"/>
                <a:gd name="connsiteX18" fmla="*/ 337185 w 337184"/>
                <a:gd name="connsiteY18" fmla="*/ 189548 h 285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7184" h="28593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7FB31DE-6AAD-4E7D-A868-87A0CDF89AB2}"/>
                </a:ext>
              </a:extLst>
            </p:cNvPr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>
                <a:gd name="connsiteX0" fmla="*/ 0 w 351472"/>
                <a:gd name="connsiteY0" fmla="*/ 0 h 267652"/>
                <a:gd name="connsiteX1" fmla="*/ 0 w 351472"/>
                <a:gd name="connsiteY1" fmla="*/ 95250 h 267652"/>
                <a:gd name="connsiteX2" fmla="*/ 28575 w 351472"/>
                <a:gd name="connsiteY2" fmla="*/ 94298 h 267652"/>
                <a:gd name="connsiteX3" fmla="*/ 41910 w 351472"/>
                <a:gd name="connsiteY3" fmla="*/ 40005 h 267652"/>
                <a:gd name="connsiteX4" fmla="*/ 86677 w 351472"/>
                <a:gd name="connsiteY4" fmla="*/ 26670 h 267652"/>
                <a:gd name="connsiteX5" fmla="*/ 127635 w 351472"/>
                <a:gd name="connsiteY5" fmla="*/ 26670 h 267652"/>
                <a:gd name="connsiteX6" fmla="*/ 127635 w 351472"/>
                <a:gd name="connsiteY6" fmla="*/ 210503 h 267652"/>
                <a:gd name="connsiteX7" fmla="*/ 108585 w 351472"/>
                <a:gd name="connsiteY7" fmla="*/ 239078 h 267652"/>
                <a:gd name="connsiteX8" fmla="*/ 75248 w 351472"/>
                <a:gd name="connsiteY8" fmla="*/ 240983 h 267652"/>
                <a:gd name="connsiteX9" fmla="*/ 75248 w 351472"/>
                <a:gd name="connsiteY9" fmla="*/ 267653 h 267652"/>
                <a:gd name="connsiteX10" fmla="*/ 277178 w 351472"/>
                <a:gd name="connsiteY10" fmla="*/ 267653 h 267652"/>
                <a:gd name="connsiteX11" fmla="*/ 277178 w 351472"/>
                <a:gd name="connsiteY11" fmla="*/ 240983 h 267652"/>
                <a:gd name="connsiteX12" fmla="*/ 246698 w 351472"/>
                <a:gd name="connsiteY12" fmla="*/ 240030 h 267652"/>
                <a:gd name="connsiteX13" fmla="*/ 223838 w 351472"/>
                <a:gd name="connsiteY13" fmla="*/ 210503 h 267652"/>
                <a:gd name="connsiteX14" fmla="*/ 223838 w 351472"/>
                <a:gd name="connsiteY14" fmla="*/ 26670 h 267652"/>
                <a:gd name="connsiteX15" fmla="*/ 264795 w 351472"/>
                <a:gd name="connsiteY15" fmla="*/ 26670 h 267652"/>
                <a:gd name="connsiteX16" fmla="*/ 303848 w 351472"/>
                <a:gd name="connsiteY16" fmla="*/ 33337 h 267652"/>
                <a:gd name="connsiteX17" fmla="*/ 322898 w 351472"/>
                <a:gd name="connsiteY17" fmla="*/ 94298 h 267652"/>
                <a:gd name="connsiteX18" fmla="*/ 351473 w 351472"/>
                <a:gd name="connsiteY18" fmla="*/ 95250 h 267652"/>
                <a:gd name="connsiteX19" fmla="*/ 351473 w 351472"/>
                <a:gd name="connsiteY19" fmla="*/ 0 h 267652"/>
                <a:gd name="connsiteX20" fmla="*/ 0 w 351472"/>
                <a:gd name="connsiteY20" fmla="*/ 0 h 267652"/>
                <a:gd name="connsiteX21" fmla="*/ 0 w 351472"/>
                <a:gd name="connsiteY21" fmla="*/ 0 h 267652"/>
                <a:gd name="connsiteX22" fmla="*/ 0 w 351472"/>
                <a:gd name="connsiteY22" fmla="*/ 0 h 26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1472" h="267652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F4723A2-BE5D-4E83-8685-17504823ADA5}"/>
                </a:ext>
              </a:extLst>
            </p:cNvPr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>
                <a:gd name="connsiteX0" fmla="*/ 59055 w 413385"/>
                <a:gd name="connsiteY0" fmla="*/ 203835 h 266700"/>
                <a:gd name="connsiteX1" fmla="*/ 0 w 413385"/>
                <a:gd name="connsiteY1" fmla="*/ 239078 h 266700"/>
                <a:gd name="connsiteX2" fmla="*/ 0 w 413385"/>
                <a:gd name="connsiteY2" fmla="*/ 265748 h 266700"/>
                <a:gd name="connsiteX3" fmla="*/ 136208 w 413385"/>
                <a:gd name="connsiteY3" fmla="*/ 265748 h 266700"/>
                <a:gd name="connsiteX4" fmla="*/ 136208 w 413385"/>
                <a:gd name="connsiteY4" fmla="*/ 239078 h 266700"/>
                <a:gd name="connsiteX5" fmla="*/ 107633 w 413385"/>
                <a:gd name="connsiteY5" fmla="*/ 237173 h 266700"/>
                <a:gd name="connsiteX6" fmla="*/ 96203 w 413385"/>
                <a:gd name="connsiteY6" fmla="*/ 224790 h 266700"/>
                <a:gd name="connsiteX7" fmla="*/ 100013 w 413385"/>
                <a:gd name="connsiteY7" fmla="*/ 213360 h 266700"/>
                <a:gd name="connsiteX8" fmla="*/ 181928 w 413385"/>
                <a:gd name="connsiteY8" fmla="*/ 57150 h 266700"/>
                <a:gd name="connsiteX9" fmla="*/ 181928 w 413385"/>
                <a:gd name="connsiteY9" fmla="*/ 57150 h 266700"/>
                <a:gd name="connsiteX10" fmla="*/ 251460 w 413385"/>
                <a:gd name="connsiteY10" fmla="*/ 213360 h 266700"/>
                <a:gd name="connsiteX11" fmla="*/ 255270 w 413385"/>
                <a:gd name="connsiteY11" fmla="*/ 226695 h 266700"/>
                <a:gd name="connsiteX12" fmla="*/ 230505 w 413385"/>
                <a:gd name="connsiteY12" fmla="*/ 240030 h 266700"/>
                <a:gd name="connsiteX13" fmla="*/ 215265 w 413385"/>
                <a:gd name="connsiteY13" fmla="*/ 240030 h 266700"/>
                <a:gd name="connsiteX14" fmla="*/ 215265 w 413385"/>
                <a:gd name="connsiteY14" fmla="*/ 266700 h 266700"/>
                <a:gd name="connsiteX15" fmla="*/ 413385 w 413385"/>
                <a:gd name="connsiteY15" fmla="*/ 266700 h 266700"/>
                <a:gd name="connsiteX16" fmla="*/ 413385 w 413385"/>
                <a:gd name="connsiteY16" fmla="*/ 240030 h 266700"/>
                <a:gd name="connsiteX17" fmla="*/ 348615 w 413385"/>
                <a:gd name="connsiteY17" fmla="*/ 202883 h 266700"/>
                <a:gd name="connsiteX18" fmla="*/ 246698 w 413385"/>
                <a:gd name="connsiteY18" fmla="*/ 0 h 266700"/>
                <a:gd name="connsiteX19" fmla="*/ 173355 w 413385"/>
                <a:gd name="connsiteY19" fmla="*/ 0 h 266700"/>
                <a:gd name="connsiteX20" fmla="*/ 59055 w 413385"/>
                <a:gd name="connsiteY20" fmla="*/ 203835 h 266700"/>
                <a:gd name="connsiteX21" fmla="*/ 59055 w 413385"/>
                <a:gd name="connsiteY21" fmla="*/ 203835 h 266700"/>
                <a:gd name="connsiteX22" fmla="*/ 59055 w 413385"/>
                <a:gd name="connsiteY22" fmla="*/ 203835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3385" h="26670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A1416AE-D991-4DCF-9453-2C4250F36639}"/>
                </a:ext>
              </a:extLst>
            </p:cNvPr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>
                <a:gd name="connsiteX0" fmla="*/ 18097 w 42862"/>
                <a:gd name="connsiteY0" fmla="*/ 19050 h 41910"/>
                <a:gd name="connsiteX1" fmla="*/ 18097 w 42862"/>
                <a:gd name="connsiteY1" fmla="*/ 12382 h 41910"/>
                <a:gd name="connsiteX2" fmla="*/ 22860 w 42862"/>
                <a:gd name="connsiteY2" fmla="*/ 12382 h 41910"/>
                <a:gd name="connsiteX3" fmla="*/ 28575 w 42862"/>
                <a:gd name="connsiteY3" fmla="*/ 16192 h 41910"/>
                <a:gd name="connsiteX4" fmla="*/ 22860 w 42862"/>
                <a:gd name="connsiteY4" fmla="*/ 20003 h 41910"/>
                <a:gd name="connsiteX5" fmla="*/ 18097 w 42862"/>
                <a:gd name="connsiteY5" fmla="*/ 20003 h 41910"/>
                <a:gd name="connsiteX6" fmla="*/ 18097 w 42862"/>
                <a:gd name="connsiteY6" fmla="*/ 19050 h 41910"/>
                <a:gd name="connsiteX7" fmla="*/ 18097 w 42862"/>
                <a:gd name="connsiteY7" fmla="*/ 19050 h 41910"/>
                <a:gd name="connsiteX8" fmla="*/ 18097 w 42862"/>
                <a:gd name="connsiteY8" fmla="*/ 22860 h 41910"/>
                <a:gd name="connsiteX9" fmla="*/ 21907 w 42862"/>
                <a:gd name="connsiteY9" fmla="*/ 22860 h 41910"/>
                <a:gd name="connsiteX10" fmla="*/ 28575 w 42862"/>
                <a:gd name="connsiteY10" fmla="*/ 33337 h 41910"/>
                <a:gd name="connsiteX11" fmla="*/ 32385 w 42862"/>
                <a:gd name="connsiteY11" fmla="*/ 33337 h 41910"/>
                <a:gd name="connsiteX12" fmla="*/ 25717 w 42862"/>
                <a:gd name="connsiteY12" fmla="*/ 22860 h 41910"/>
                <a:gd name="connsiteX13" fmla="*/ 32385 w 42862"/>
                <a:gd name="connsiteY13" fmla="*/ 16192 h 41910"/>
                <a:gd name="connsiteX14" fmla="*/ 23813 w 42862"/>
                <a:gd name="connsiteY14" fmla="*/ 9525 h 41910"/>
                <a:gd name="connsiteX15" fmla="*/ 14288 w 42862"/>
                <a:gd name="connsiteY15" fmla="*/ 9525 h 41910"/>
                <a:gd name="connsiteX16" fmla="*/ 14288 w 42862"/>
                <a:gd name="connsiteY16" fmla="*/ 33337 h 41910"/>
                <a:gd name="connsiteX17" fmla="*/ 18097 w 42862"/>
                <a:gd name="connsiteY17" fmla="*/ 33337 h 41910"/>
                <a:gd name="connsiteX18" fmla="*/ 18097 w 42862"/>
                <a:gd name="connsiteY18" fmla="*/ 22860 h 41910"/>
                <a:gd name="connsiteX19" fmla="*/ 18097 w 42862"/>
                <a:gd name="connsiteY19" fmla="*/ 22860 h 41910"/>
                <a:gd name="connsiteX20" fmla="*/ 18097 w 42862"/>
                <a:gd name="connsiteY20" fmla="*/ 22860 h 41910"/>
                <a:gd name="connsiteX21" fmla="*/ 4763 w 42862"/>
                <a:gd name="connsiteY21" fmla="*/ 20955 h 41910"/>
                <a:gd name="connsiteX22" fmla="*/ 21907 w 42862"/>
                <a:gd name="connsiteY22" fmla="*/ 3810 h 41910"/>
                <a:gd name="connsiteX23" fmla="*/ 39052 w 42862"/>
                <a:gd name="connsiteY23" fmla="*/ 20955 h 41910"/>
                <a:gd name="connsiteX24" fmla="*/ 21907 w 42862"/>
                <a:gd name="connsiteY24" fmla="*/ 38100 h 41910"/>
                <a:gd name="connsiteX25" fmla="*/ 4763 w 42862"/>
                <a:gd name="connsiteY25" fmla="*/ 20955 h 41910"/>
                <a:gd name="connsiteX26" fmla="*/ 4763 w 42862"/>
                <a:gd name="connsiteY26" fmla="*/ 20955 h 41910"/>
                <a:gd name="connsiteX27" fmla="*/ 4763 w 42862"/>
                <a:gd name="connsiteY27" fmla="*/ 20955 h 41910"/>
                <a:gd name="connsiteX28" fmla="*/ 21907 w 42862"/>
                <a:gd name="connsiteY28" fmla="*/ 41910 h 41910"/>
                <a:gd name="connsiteX29" fmla="*/ 42863 w 42862"/>
                <a:gd name="connsiteY29" fmla="*/ 20955 h 41910"/>
                <a:gd name="connsiteX30" fmla="*/ 21907 w 42862"/>
                <a:gd name="connsiteY30" fmla="*/ 0 h 41910"/>
                <a:gd name="connsiteX31" fmla="*/ 0 w 42862"/>
                <a:gd name="connsiteY31" fmla="*/ 20955 h 41910"/>
                <a:gd name="connsiteX32" fmla="*/ 21907 w 42862"/>
                <a:gd name="connsiteY32" fmla="*/ 41910 h 41910"/>
                <a:gd name="connsiteX33" fmla="*/ 21907 w 42862"/>
                <a:gd name="connsiteY33" fmla="*/ 41910 h 41910"/>
                <a:gd name="connsiteX34" fmla="*/ 21907 w 42862"/>
                <a:gd name="connsiteY34" fmla="*/ 41910 h 4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2862" h="4191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6687322-8438-430A-BB1C-4A0E79C7A6B5}"/>
                </a:ext>
              </a:extLst>
            </p:cNvPr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>
                <a:gd name="connsiteX0" fmla="*/ 151553 w 176318"/>
                <a:gd name="connsiteY0" fmla="*/ 4212 h 62314"/>
                <a:gd name="connsiteX1" fmla="*/ 158221 w 176318"/>
                <a:gd name="connsiteY1" fmla="*/ 6117 h 62314"/>
                <a:gd name="connsiteX2" fmla="*/ 154411 w 176318"/>
                <a:gd name="connsiteY2" fmla="*/ 8022 h 62314"/>
                <a:gd name="connsiteX3" fmla="*/ 154411 w 176318"/>
                <a:gd name="connsiteY3" fmla="*/ 8975 h 62314"/>
                <a:gd name="connsiteX4" fmla="*/ 172508 w 176318"/>
                <a:gd name="connsiteY4" fmla="*/ 14690 h 62314"/>
                <a:gd name="connsiteX5" fmla="*/ 174413 w 176318"/>
                <a:gd name="connsiteY5" fmla="*/ 16595 h 62314"/>
                <a:gd name="connsiteX6" fmla="*/ 172508 w 176318"/>
                <a:gd name="connsiteY6" fmla="*/ 17547 h 62314"/>
                <a:gd name="connsiteX7" fmla="*/ 173461 w 176318"/>
                <a:gd name="connsiteY7" fmla="*/ 19452 h 62314"/>
                <a:gd name="connsiteX8" fmla="*/ 176318 w 176318"/>
                <a:gd name="connsiteY8" fmla="*/ 20405 h 62314"/>
                <a:gd name="connsiteX9" fmla="*/ 154411 w 176318"/>
                <a:gd name="connsiteY9" fmla="*/ 24215 h 62314"/>
                <a:gd name="connsiteX10" fmla="*/ 147743 w 176318"/>
                <a:gd name="connsiteY10" fmla="*/ 24215 h 62314"/>
                <a:gd name="connsiteX11" fmla="*/ 138218 w 176318"/>
                <a:gd name="connsiteY11" fmla="*/ 25167 h 62314"/>
                <a:gd name="connsiteX12" fmla="*/ 44873 w 176318"/>
                <a:gd name="connsiteY12" fmla="*/ 48027 h 62314"/>
                <a:gd name="connsiteX13" fmla="*/ 7726 w 176318"/>
                <a:gd name="connsiteY13" fmla="*/ 62315 h 62314"/>
                <a:gd name="connsiteX14" fmla="*/ 106 w 176318"/>
                <a:gd name="connsiteY14" fmla="*/ 52790 h 62314"/>
                <a:gd name="connsiteX15" fmla="*/ 22966 w 176318"/>
                <a:gd name="connsiteY15" fmla="*/ 23262 h 62314"/>
                <a:gd name="connsiteX16" fmla="*/ 53446 w 176318"/>
                <a:gd name="connsiteY16" fmla="*/ 8975 h 62314"/>
                <a:gd name="connsiteX17" fmla="*/ 126788 w 176318"/>
                <a:gd name="connsiteY17" fmla="*/ 1355 h 62314"/>
                <a:gd name="connsiteX18" fmla="*/ 146791 w 176318"/>
                <a:gd name="connsiteY18" fmla="*/ 3260 h 62314"/>
                <a:gd name="connsiteX19" fmla="*/ 151553 w 176318"/>
                <a:gd name="connsiteY19" fmla="*/ 4212 h 62314"/>
                <a:gd name="connsiteX20" fmla="*/ 151553 w 176318"/>
                <a:gd name="connsiteY20" fmla="*/ 4212 h 62314"/>
                <a:gd name="connsiteX21" fmla="*/ 151553 w 176318"/>
                <a:gd name="connsiteY21" fmla="*/ 4212 h 62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6318" h="62314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0" name="Picture 19" descr="A picture containing line, screenshot&#10;&#10;Description automatically generated">
            <a:extLst>
              <a:ext uri="{FF2B5EF4-FFF2-40B4-BE49-F238E27FC236}">
                <a16:creationId xmlns:a16="http://schemas.microsoft.com/office/drawing/2014/main" id="{1B1DDA84-EA77-489F-B4F9-8B77BE6B32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890" t="17087" r="18197"/>
          <a:stretch/>
        </p:blipFill>
        <p:spPr>
          <a:xfrm rot="5400000" flipH="1">
            <a:off x="7554994" y="2220994"/>
            <a:ext cx="6858005" cy="241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108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reen/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goggles and holding a piece of wood&#10;&#10;Description automatically generated with medium confidence">
            <a:extLst>
              <a:ext uri="{FF2B5EF4-FFF2-40B4-BE49-F238E27FC236}">
                <a16:creationId xmlns:a16="http://schemas.microsoft.com/office/drawing/2014/main" id="{5086E39E-EE24-40C0-B7C8-2658E62636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6818" r="17281"/>
          <a:stretch/>
        </p:blipFill>
        <p:spPr>
          <a:xfrm>
            <a:off x="8442327" y="-6"/>
            <a:ext cx="3764438" cy="687022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39BC77E-74CE-4EB3-86E5-6FC88C0AB70B}"/>
              </a:ext>
            </a:extLst>
          </p:cNvPr>
          <p:cNvSpPr/>
          <p:nvPr userDrawn="1"/>
        </p:nvSpPr>
        <p:spPr>
          <a:xfrm>
            <a:off x="0" y="0"/>
            <a:ext cx="8658225" cy="68702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  <a:solidFill>
                <a:srgbClr val="2976B5"/>
              </a:solidFill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D55DE65-B319-4CE3-A408-661979DF9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61311"/>
            <a:ext cx="5994400" cy="107845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Montserrat Medium" panose="000006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FD99FF5-84CA-43F5-B814-790CCC5FC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2216938"/>
            <a:ext cx="5994400" cy="2424123"/>
          </a:xfrm>
        </p:spPr>
        <p:txBody>
          <a:bodyPr anchor="b">
            <a:normAutofit/>
          </a:bodyPr>
          <a:lstStyle>
            <a:lvl1pPr>
              <a:defRPr sz="5200" baseline="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4" name="Graphic 36">
            <a:extLst>
              <a:ext uri="{FF2B5EF4-FFF2-40B4-BE49-F238E27FC236}">
                <a16:creationId xmlns:a16="http://schemas.microsoft.com/office/drawing/2014/main" id="{F5D8F5D4-CE63-4F6B-8802-F8E6989D82EE}"/>
              </a:ext>
            </a:extLst>
          </p:cNvPr>
          <p:cNvGrpSpPr/>
          <p:nvPr userDrawn="1"/>
        </p:nvGrpSpPr>
        <p:grpSpPr>
          <a:xfrm>
            <a:off x="123825" y="6429177"/>
            <a:ext cx="1222724" cy="314523"/>
            <a:chOff x="5539739" y="3286125"/>
            <a:chExt cx="1111567" cy="28593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AFA5442-1E94-43ED-AB6C-3A1B317F917D}"/>
                </a:ext>
              </a:extLst>
            </p:cNvPr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>
                <a:gd name="connsiteX0" fmla="*/ 337185 w 337184"/>
                <a:gd name="connsiteY0" fmla="*/ 189548 h 285930"/>
                <a:gd name="connsiteX1" fmla="*/ 290512 w 337184"/>
                <a:gd name="connsiteY1" fmla="*/ 234315 h 285930"/>
                <a:gd name="connsiteX2" fmla="*/ 209550 w 337184"/>
                <a:gd name="connsiteY2" fmla="*/ 255270 h 285930"/>
                <a:gd name="connsiteX3" fmla="*/ 97155 w 337184"/>
                <a:gd name="connsiteY3" fmla="*/ 143828 h 285930"/>
                <a:gd name="connsiteX4" fmla="*/ 199072 w 337184"/>
                <a:gd name="connsiteY4" fmla="*/ 25717 h 285930"/>
                <a:gd name="connsiteX5" fmla="*/ 268605 w 337184"/>
                <a:gd name="connsiteY5" fmla="*/ 47625 h 285930"/>
                <a:gd name="connsiteX6" fmla="*/ 299085 w 337184"/>
                <a:gd name="connsiteY6" fmla="*/ 102870 h 285930"/>
                <a:gd name="connsiteX7" fmla="*/ 337185 w 337184"/>
                <a:gd name="connsiteY7" fmla="*/ 102870 h 285930"/>
                <a:gd name="connsiteX8" fmla="*/ 337185 w 337184"/>
                <a:gd name="connsiteY8" fmla="*/ 7620 h 285930"/>
                <a:gd name="connsiteX9" fmla="*/ 298133 w 337184"/>
                <a:gd name="connsiteY9" fmla="*/ 7620 h 285930"/>
                <a:gd name="connsiteX10" fmla="*/ 290512 w 337184"/>
                <a:gd name="connsiteY10" fmla="*/ 23813 h 285930"/>
                <a:gd name="connsiteX11" fmla="*/ 186690 w 337184"/>
                <a:gd name="connsiteY11" fmla="*/ 0 h 285930"/>
                <a:gd name="connsiteX12" fmla="*/ 0 w 337184"/>
                <a:gd name="connsiteY12" fmla="*/ 147638 h 285930"/>
                <a:gd name="connsiteX13" fmla="*/ 124777 w 337184"/>
                <a:gd name="connsiteY13" fmla="*/ 278130 h 285930"/>
                <a:gd name="connsiteX14" fmla="*/ 193358 w 337184"/>
                <a:gd name="connsiteY14" fmla="*/ 285750 h 285930"/>
                <a:gd name="connsiteX15" fmla="*/ 336233 w 337184"/>
                <a:gd name="connsiteY15" fmla="*/ 236220 h 285930"/>
                <a:gd name="connsiteX16" fmla="*/ 336233 w 337184"/>
                <a:gd name="connsiteY16" fmla="*/ 189548 h 285930"/>
                <a:gd name="connsiteX17" fmla="*/ 337185 w 337184"/>
                <a:gd name="connsiteY17" fmla="*/ 189548 h 285930"/>
                <a:gd name="connsiteX18" fmla="*/ 337185 w 337184"/>
                <a:gd name="connsiteY18" fmla="*/ 189548 h 285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7184" h="28593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7FB31DE-6AAD-4E7D-A868-87A0CDF89AB2}"/>
                </a:ext>
              </a:extLst>
            </p:cNvPr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>
                <a:gd name="connsiteX0" fmla="*/ 0 w 351472"/>
                <a:gd name="connsiteY0" fmla="*/ 0 h 267652"/>
                <a:gd name="connsiteX1" fmla="*/ 0 w 351472"/>
                <a:gd name="connsiteY1" fmla="*/ 95250 h 267652"/>
                <a:gd name="connsiteX2" fmla="*/ 28575 w 351472"/>
                <a:gd name="connsiteY2" fmla="*/ 94298 h 267652"/>
                <a:gd name="connsiteX3" fmla="*/ 41910 w 351472"/>
                <a:gd name="connsiteY3" fmla="*/ 40005 h 267652"/>
                <a:gd name="connsiteX4" fmla="*/ 86677 w 351472"/>
                <a:gd name="connsiteY4" fmla="*/ 26670 h 267652"/>
                <a:gd name="connsiteX5" fmla="*/ 127635 w 351472"/>
                <a:gd name="connsiteY5" fmla="*/ 26670 h 267652"/>
                <a:gd name="connsiteX6" fmla="*/ 127635 w 351472"/>
                <a:gd name="connsiteY6" fmla="*/ 210503 h 267652"/>
                <a:gd name="connsiteX7" fmla="*/ 108585 w 351472"/>
                <a:gd name="connsiteY7" fmla="*/ 239078 h 267652"/>
                <a:gd name="connsiteX8" fmla="*/ 75248 w 351472"/>
                <a:gd name="connsiteY8" fmla="*/ 240983 h 267652"/>
                <a:gd name="connsiteX9" fmla="*/ 75248 w 351472"/>
                <a:gd name="connsiteY9" fmla="*/ 267653 h 267652"/>
                <a:gd name="connsiteX10" fmla="*/ 277178 w 351472"/>
                <a:gd name="connsiteY10" fmla="*/ 267653 h 267652"/>
                <a:gd name="connsiteX11" fmla="*/ 277178 w 351472"/>
                <a:gd name="connsiteY11" fmla="*/ 240983 h 267652"/>
                <a:gd name="connsiteX12" fmla="*/ 246698 w 351472"/>
                <a:gd name="connsiteY12" fmla="*/ 240030 h 267652"/>
                <a:gd name="connsiteX13" fmla="*/ 223838 w 351472"/>
                <a:gd name="connsiteY13" fmla="*/ 210503 h 267652"/>
                <a:gd name="connsiteX14" fmla="*/ 223838 w 351472"/>
                <a:gd name="connsiteY14" fmla="*/ 26670 h 267652"/>
                <a:gd name="connsiteX15" fmla="*/ 264795 w 351472"/>
                <a:gd name="connsiteY15" fmla="*/ 26670 h 267652"/>
                <a:gd name="connsiteX16" fmla="*/ 303848 w 351472"/>
                <a:gd name="connsiteY16" fmla="*/ 33337 h 267652"/>
                <a:gd name="connsiteX17" fmla="*/ 322898 w 351472"/>
                <a:gd name="connsiteY17" fmla="*/ 94298 h 267652"/>
                <a:gd name="connsiteX18" fmla="*/ 351473 w 351472"/>
                <a:gd name="connsiteY18" fmla="*/ 95250 h 267652"/>
                <a:gd name="connsiteX19" fmla="*/ 351473 w 351472"/>
                <a:gd name="connsiteY19" fmla="*/ 0 h 267652"/>
                <a:gd name="connsiteX20" fmla="*/ 0 w 351472"/>
                <a:gd name="connsiteY20" fmla="*/ 0 h 267652"/>
                <a:gd name="connsiteX21" fmla="*/ 0 w 351472"/>
                <a:gd name="connsiteY21" fmla="*/ 0 h 267652"/>
                <a:gd name="connsiteX22" fmla="*/ 0 w 351472"/>
                <a:gd name="connsiteY22" fmla="*/ 0 h 26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1472" h="267652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F4723A2-BE5D-4E83-8685-17504823ADA5}"/>
                </a:ext>
              </a:extLst>
            </p:cNvPr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>
                <a:gd name="connsiteX0" fmla="*/ 59055 w 413385"/>
                <a:gd name="connsiteY0" fmla="*/ 203835 h 266700"/>
                <a:gd name="connsiteX1" fmla="*/ 0 w 413385"/>
                <a:gd name="connsiteY1" fmla="*/ 239078 h 266700"/>
                <a:gd name="connsiteX2" fmla="*/ 0 w 413385"/>
                <a:gd name="connsiteY2" fmla="*/ 265748 h 266700"/>
                <a:gd name="connsiteX3" fmla="*/ 136208 w 413385"/>
                <a:gd name="connsiteY3" fmla="*/ 265748 h 266700"/>
                <a:gd name="connsiteX4" fmla="*/ 136208 w 413385"/>
                <a:gd name="connsiteY4" fmla="*/ 239078 h 266700"/>
                <a:gd name="connsiteX5" fmla="*/ 107633 w 413385"/>
                <a:gd name="connsiteY5" fmla="*/ 237173 h 266700"/>
                <a:gd name="connsiteX6" fmla="*/ 96203 w 413385"/>
                <a:gd name="connsiteY6" fmla="*/ 224790 h 266700"/>
                <a:gd name="connsiteX7" fmla="*/ 100013 w 413385"/>
                <a:gd name="connsiteY7" fmla="*/ 213360 h 266700"/>
                <a:gd name="connsiteX8" fmla="*/ 181928 w 413385"/>
                <a:gd name="connsiteY8" fmla="*/ 57150 h 266700"/>
                <a:gd name="connsiteX9" fmla="*/ 181928 w 413385"/>
                <a:gd name="connsiteY9" fmla="*/ 57150 h 266700"/>
                <a:gd name="connsiteX10" fmla="*/ 251460 w 413385"/>
                <a:gd name="connsiteY10" fmla="*/ 213360 h 266700"/>
                <a:gd name="connsiteX11" fmla="*/ 255270 w 413385"/>
                <a:gd name="connsiteY11" fmla="*/ 226695 h 266700"/>
                <a:gd name="connsiteX12" fmla="*/ 230505 w 413385"/>
                <a:gd name="connsiteY12" fmla="*/ 240030 h 266700"/>
                <a:gd name="connsiteX13" fmla="*/ 215265 w 413385"/>
                <a:gd name="connsiteY13" fmla="*/ 240030 h 266700"/>
                <a:gd name="connsiteX14" fmla="*/ 215265 w 413385"/>
                <a:gd name="connsiteY14" fmla="*/ 266700 h 266700"/>
                <a:gd name="connsiteX15" fmla="*/ 413385 w 413385"/>
                <a:gd name="connsiteY15" fmla="*/ 266700 h 266700"/>
                <a:gd name="connsiteX16" fmla="*/ 413385 w 413385"/>
                <a:gd name="connsiteY16" fmla="*/ 240030 h 266700"/>
                <a:gd name="connsiteX17" fmla="*/ 348615 w 413385"/>
                <a:gd name="connsiteY17" fmla="*/ 202883 h 266700"/>
                <a:gd name="connsiteX18" fmla="*/ 246698 w 413385"/>
                <a:gd name="connsiteY18" fmla="*/ 0 h 266700"/>
                <a:gd name="connsiteX19" fmla="*/ 173355 w 413385"/>
                <a:gd name="connsiteY19" fmla="*/ 0 h 266700"/>
                <a:gd name="connsiteX20" fmla="*/ 59055 w 413385"/>
                <a:gd name="connsiteY20" fmla="*/ 203835 h 266700"/>
                <a:gd name="connsiteX21" fmla="*/ 59055 w 413385"/>
                <a:gd name="connsiteY21" fmla="*/ 203835 h 266700"/>
                <a:gd name="connsiteX22" fmla="*/ 59055 w 413385"/>
                <a:gd name="connsiteY22" fmla="*/ 203835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3385" h="26670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A1416AE-D991-4DCF-9453-2C4250F36639}"/>
                </a:ext>
              </a:extLst>
            </p:cNvPr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>
                <a:gd name="connsiteX0" fmla="*/ 18097 w 42862"/>
                <a:gd name="connsiteY0" fmla="*/ 19050 h 41910"/>
                <a:gd name="connsiteX1" fmla="*/ 18097 w 42862"/>
                <a:gd name="connsiteY1" fmla="*/ 12382 h 41910"/>
                <a:gd name="connsiteX2" fmla="*/ 22860 w 42862"/>
                <a:gd name="connsiteY2" fmla="*/ 12382 h 41910"/>
                <a:gd name="connsiteX3" fmla="*/ 28575 w 42862"/>
                <a:gd name="connsiteY3" fmla="*/ 16192 h 41910"/>
                <a:gd name="connsiteX4" fmla="*/ 22860 w 42862"/>
                <a:gd name="connsiteY4" fmla="*/ 20003 h 41910"/>
                <a:gd name="connsiteX5" fmla="*/ 18097 w 42862"/>
                <a:gd name="connsiteY5" fmla="*/ 20003 h 41910"/>
                <a:gd name="connsiteX6" fmla="*/ 18097 w 42862"/>
                <a:gd name="connsiteY6" fmla="*/ 19050 h 41910"/>
                <a:gd name="connsiteX7" fmla="*/ 18097 w 42862"/>
                <a:gd name="connsiteY7" fmla="*/ 19050 h 41910"/>
                <a:gd name="connsiteX8" fmla="*/ 18097 w 42862"/>
                <a:gd name="connsiteY8" fmla="*/ 22860 h 41910"/>
                <a:gd name="connsiteX9" fmla="*/ 21907 w 42862"/>
                <a:gd name="connsiteY9" fmla="*/ 22860 h 41910"/>
                <a:gd name="connsiteX10" fmla="*/ 28575 w 42862"/>
                <a:gd name="connsiteY10" fmla="*/ 33337 h 41910"/>
                <a:gd name="connsiteX11" fmla="*/ 32385 w 42862"/>
                <a:gd name="connsiteY11" fmla="*/ 33337 h 41910"/>
                <a:gd name="connsiteX12" fmla="*/ 25717 w 42862"/>
                <a:gd name="connsiteY12" fmla="*/ 22860 h 41910"/>
                <a:gd name="connsiteX13" fmla="*/ 32385 w 42862"/>
                <a:gd name="connsiteY13" fmla="*/ 16192 h 41910"/>
                <a:gd name="connsiteX14" fmla="*/ 23813 w 42862"/>
                <a:gd name="connsiteY14" fmla="*/ 9525 h 41910"/>
                <a:gd name="connsiteX15" fmla="*/ 14288 w 42862"/>
                <a:gd name="connsiteY15" fmla="*/ 9525 h 41910"/>
                <a:gd name="connsiteX16" fmla="*/ 14288 w 42862"/>
                <a:gd name="connsiteY16" fmla="*/ 33337 h 41910"/>
                <a:gd name="connsiteX17" fmla="*/ 18097 w 42862"/>
                <a:gd name="connsiteY17" fmla="*/ 33337 h 41910"/>
                <a:gd name="connsiteX18" fmla="*/ 18097 w 42862"/>
                <a:gd name="connsiteY18" fmla="*/ 22860 h 41910"/>
                <a:gd name="connsiteX19" fmla="*/ 18097 w 42862"/>
                <a:gd name="connsiteY19" fmla="*/ 22860 h 41910"/>
                <a:gd name="connsiteX20" fmla="*/ 18097 w 42862"/>
                <a:gd name="connsiteY20" fmla="*/ 22860 h 41910"/>
                <a:gd name="connsiteX21" fmla="*/ 4763 w 42862"/>
                <a:gd name="connsiteY21" fmla="*/ 20955 h 41910"/>
                <a:gd name="connsiteX22" fmla="*/ 21907 w 42862"/>
                <a:gd name="connsiteY22" fmla="*/ 3810 h 41910"/>
                <a:gd name="connsiteX23" fmla="*/ 39052 w 42862"/>
                <a:gd name="connsiteY23" fmla="*/ 20955 h 41910"/>
                <a:gd name="connsiteX24" fmla="*/ 21907 w 42862"/>
                <a:gd name="connsiteY24" fmla="*/ 38100 h 41910"/>
                <a:gd name="connsiteX25" fmla="*/ 4763 w 42862"/>
                <a:gd name="connsiteY25" fmla="*/ 20955 h 41910"/>
                <a:gd name="connsiteX26" fmla="*/ 4763 w 42862"/>
                <a:gd name="connsiteY26" fmla="*/ 20955 h 41910"/>
                <a:gd name="connsiteX27" fmla="*/ 4763 w 42862"/>
                <a:gd name="connsiteY27" fmla="*/ 20955 h 41910"/>
                <a:gd name="connsiteX28" fmla="*/ 21907 w 42862"/>
                <a:gd name="connsiteY28" fmla="*/ 41910 h 41910"/>
                <a:gd name="connsiteX29" fmla="*/ 42863 w 42862"/>
                <a:gd name="connsiteY29" fmla="*/ 20955 h 41910"/>
                <a:gd name="connsiteX30" fmla="*/ 21907 w 42862"/>
                <a:gd name="connsiteY30" fmla="*/ 0 h 41910"/>
                <a:gd name="connsiteX31" fmla="*/ 0 w 42862"/>
                <a:gd name="connsiteY31" fmla="*/ 20955 h 41910"/>
                <a:gd name="connsiteX32" fmla="*/ 21907 w 42862"/>
                <a:gd name="connsiteY32" fmla="*/ 41910 h 41910"/>
                <a:gd name="connsiteX33" fmla="*/ 21907 w 42862"/>
                <a:gd name="connsiteY33" fmla="*/ 41910 h 41910"/>
                <a:gd name="connsiteX34" fmla="*/ 21907 w 42862"/>
                <a:gd name="connsiteY34" fmla="*/ 41910 h 4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2862" h="4191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6687322-8438-430A-BB1C-4A0E79C7A6B5}"/>
                </a:ext>
              </a:extLst>
            </p:cNvPr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>
                <a:gd name="connsiteX0" fmla="*/ 151553 w 176318"/>
                <a:gd name="connsiteY0" fmla="*/ 4212 h 62314"/>
                <a:gd name="connsiteX1" fmla="*/ 158221 w 176318"/>
                <a:gd name="connsiteY1" fmla="*/ 6117 h 62314"/>
                <a:gd name="connsiteX2" fmla="*/ 154411 w 176318"/>
                <a:gd name="connsiteY2" fmla="*/ 8022 h 62314"/>
                <a:gd name="connsiteX3" fmla="*/ 154411 w 176318"/>
                <a:gd name="connsiteY3" fmla="*/ 8975 h 62314"/>
                <a:gd name="connsiteX4" fmla="*/ 172508 w 176318"/>
                <a:gd name="connsiteY4" fmla="*/ 14690 h 62314"/>
                <a:gd name="connsiteX5" fmla="*/ 174413 w 176318"/>
                <a:gd name="connsiteY5" fmla="*/ 16595 h 62314"/>
                <a:gd name="connsiteX6" fmla="*/ 172508 w 176318"/>
                <a:gd name="connsiteY6" fmla="*/ 17547 h 62314"/>
                <a:gd name="connsiteX7" fmla="*/ 173461 w 176318"/>
                <a:gd name="connsiteY7" fmla="*/ 19452 h 62314"/>
                <a:gd name="connsiteX8" fmla="*/ 176318 w 176318"/>
                <a:gd name="connsiteY8" fmla="*/ 20405 h 62314"/>
                <a:gd name="connsiteX9" fmla="*/ 154411 w 176318"/>
                <a:gd name="connsiteY9" fmla="*/ 24215 h 62314"/>
                <a:gd name="connsiteX10" fmla="*/ 147743 w 176318"/>
                <a:gd name="connsiteY10" fmla="*/ 24215 h 62314"/>
                <a:gd name="connsiteX11" fmla="*/ 138218 w 176318"/>
                <a:gd name="connsiteY11" fmla="*/ 25167 h 62314"/>
                <a:gd name="connsiteX12" fmla="*/ 44873 w 176318"/>
                <a:gd name="connsiteY12" fmla="*/ 48027 h 62314"/>
                <a:gd name="connsiteX13" fmla="*/ 7726 w 176318"/>
                <a:gd name="connsiteY13" fmla="*/ 62315 h 62314"/>
                <a:gd name="connsiteX14" fmla="*/ 106 w 176318"/>
                <a:gd name="connsiteY14" fmla="*/ 52790 h 62314"/>
                <a:gd name="connsiteX15" fmla="*/ 22966 w 176318"/>
                <a:gd name="connsiteY15" fmla="*/ 23262 h 62314"/>
                <a:gd name="connsiteX16" fmla="*/ 53446 w 176318"/>
                <a:gd name="connsiteY16" fmla="*/ 8975 h 62314"/>
                <a:gd name="connsiteX17" fmla="*/ 126788 w 176318"/>
                <a:gd name="connsiteY17" fmla="*/ 1355 h 62314"/>
                <a:gd name="connsiteX18" fmla="*/ 146791 w 176318"/>
                <a:gd name="connsiteY18" fmla="*/ 3260 h 62314"/>
                <a:gd name="connsiteX19" fmla="*/ 151553 w 176318"/>
                <a:gd name="connsiteY19" fmla="*/ 4212 h 62314"/>
                <a:gd name="connsiteX20" fmla="*/ 151553 w 176318"/>
                <a:gd name="connsiteY20" fmla="*/ 4212 h 62314"/>
                <a:gd name="connsiteX21" fmla="*/ 151553 w 176318"/>
                <a:gd name="connsiteY21" fmla="*/ 4212 h 62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6318" h="62314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0" name="Picture 19" descr="A picture containing line, screenshot&#10;&#10;Description automatically generated">
            <a:extLst>
              <a:ext uri="{FF2B5EF4-FFF2-40B4-BE49-F238E27FC236}">
                <a16:creationId xmlns:a16="http://schemas.microsoft.com/office/drawing/2014/main" id="{1B1DDA84-EA77-489F-B4F9-8B77BE6B32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890" t="17087" r="18197"/>
          <a:stretch/>
        </p:blipFill>
        <p:spPr>
          <a:xfrm rot="5400000" flipH="1">
            <a:off x="7554994" y="2220994"/>
            <a:ext cx="6858005" cy="241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3040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Purple/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books and a coffee cup&#10;&#10;Description automatically generated with low confidence">
            <a:extLst>
              <a:ext uri="{FF2B5EF4-FFF2-40B4-BE49-F238E27FC236}">
                <a16:creationId xmlns:a16="http://schemas.microsoft.com/office/drawing/2014/main" id="{7D575686-C523-4A74-A902-C22A4FF327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6111" t="18906" r="25243"/>
          <a:stretch/>
        </p:blipFill>
        <p:spPr>
          <a:xfrm>
            <a:off x="8547653" y="0"/>
            <a:ext cx="3644348" cy="68778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3A5AD1E-4630-4480-A911-AE51C7FD4D0B}"/>
              </a:ext>
            </a:extLst>
          </p:cNvPr>
          <p:cNvSpPr/>
          <p:nvPr userDrawn="1"/>
        </p:nvSpPr>
        <p:spPr>
          <a:xfrm>
            <a:off x="0" y="0"/>
            <a:ext cx="8658225" cy="68778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  <a:solidFill>
                <a:srgbClr val="2976B5"/>
              </a:solidFill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D55DE65-B319-4CE3-A408-661979DF9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61311"/>
            <a:ext cx="5994400" cy="107845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Montserrat Medium" panose="000006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FD99FF5-84CA-43F5-B814-790CCC5FC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2216938"/>
            <a:ext cx="5994400" cy="2424123"/>
          </a:xfrm>
        </p:spPr>
        <p:txBody>
          <a:bodyPr anchor="b">
            <a:normAutofit/>
          </a:bodyPr>
          <a:lstStyle>
            <a:lvl1pPr>
              <a:defRPr sz="5200" baseline="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4" name="Graphic 36">
            <a:extLst>
              <a:ext uri="{FF2B5EF4-FFF2-40B4-BE49-F238E27FC236}">
                <a16:creationId xmlns:a16="http://schemas.microsoft.com/office/drawing/2014/main" id="{F5D8F5D4-CE63-4F6B-8802-F8E6989D82EE}"/>
              </a:ext>
            </a:extLst>
          </p:cNvPr>
          <p:cNvGrpSpPr/>
          <p:nvPr userDrawn="1"/>
        </p:nvGrpSpPr>
        <p:grpSpPr>
          <a:xfrm>
            <a:off x="123825" y="6429177"/>
            <a:ext cx="1222724" cy="314523"/>
            <a:chOff x="5539739" y="3286125"/>
            <a:chExt cx="1111567" cy="28593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AFA5442-1E94-43ED-AB6C-3A1B317F917D}"/>
                </a:ext>
              </a:extLst>
            </p:cNvPr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>
                <a:gd name="connsiteX0" fmla="*/ 337185 w 337184"/>
                <a:gd name="connsiteY0" fmla="*/ 189548 h 285930"/>
                <a:gd name="connsiteX1" fmla="*/ 290512 w 337184"/>
                <a:gd name="connsiteY1" fmla="*/ 234315 h 285930"/>
                <a:gd name="connsiteX2" fmla="*/ 209550 w 337184"/>
                <a:gd name="connsiteY2" fmla="*/ 255270 h 285930"/>
                <a:gd name="connsiteX3" fmla="*/ 97155 w 337184"/>
                <a:gd name="connsiteY3" fmla="*/ 143828 h 285930"/>
                <a:gd name="connsiteX4" fmla="*/ 199072 w 337184"/>
                <a:gd name="connsiteY4" fmla="*/ 25717 h 285930"/>
                <a:gd name="connsiteX5" fmla="*/ 268605 w 337184"/>
                <a:gd name="connsiteY5" fmla="*/ 47625 h 285930"/>
                <a:gd name="connsiteX6" fmla="*/ 299085 w 337184"/>
                <a:gd name="connsiteY6" fmla="*/ 102870 h 285930"/>
                <a:gd name="connsiteX7" fmla="*/ 337185 w 337184"/>
                <a:gd name="connsiteY7" fmla="*/ 102870 h 285930"/>
                <a:gd name="connsiteX8" fmla="*/ 337185 w 337184"/>
                <a:gd name="connsiteY8" fmla="*/ 7620 h 285930"/>
                <a:gd name="connsiteX9" fmla="*/ 298133 w 337184"/>
                <a:gd name="connsiteY9" fmla="*/ 7620 h 285930"/>
                <a:gd name="connsiteX10" fmla="*/ 290512 w 337184"/>
                <a:gd name="connsiteY10" fmla="*/ 23813 h 285930"/>
                <a:gd name="connsiteX11" fmla="*/ 186690 w 337184"/>
                <a:gd name="connsiteY11" fmla="*/ 0 h 285930"/>
                <a:gd name="connsiteX12" fmla="*/ 0 w 337184"/>
                <a:gd name="connsiteY12" fmla="*/ 147638 h 285930"/>
                <a:gd name="connsiteX13" fmla="*/ 124777 w 337184"/>
                <a:gd name="connsiteY13" fmla="*/ 278130 h 285930"/>
                <a:gd name="connsiteX14" fmla="*/ 193358 w 337184"/>
                <a:gd name="connsiteY14" fmla="*/ 285750 h 285930"/>
                <a:gd name="connsiteX15" fmla="*/ 336233 w 337184"/>
                <a:gd name="connsiteY15" fmla="*/ 236220 h 285930"/>
                <a:gd name="connsiteX16" fmla="*/ 336233 w 337184"/>
                <a:gd name="connsiteY16" fmla="*/ 189548 h 285930"/>
                <a:gd name="connsiteX17" fmla="*/ 337185 w 337184"/>
                <a:gd name="connsiteY17" fmla="*/ 189548 h 285930"/>
                <a:gd name="connsiteX18" fmla="*/ 337185 w 337184"/>
                <a:gd name="connsiteY18" fmla="*/ 189548 h 285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7184" h="28593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7FB31DE-6AAD-4E7D-A868-87A0CDF89AB2}"/>
                </a:ext>
              </a:extLst>
            </p:cNvPr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>
                <a:gd name="connsiteX0" fmla="*/ 0 w 351472"/>
                <a:gd name="connsiteY0" fmla="*/ 0 h 267652"/>
                <a:gd name="connsiteX1" fmla="*/ 0 w 351472"/>
                <a:gd name="connsiteY1" fmla="*/ 95250 h 267652"/>
                <a:gd name="connsiteX2" fmla="*/ 28575 w 351472"/>
                <a:gd name="connsiteY2" fmla="*/ 94298 h 267652"/>
                <a:gd name="connsiteX3" fmla="*/ 41910 w 351472"/>
                <a:gd name="connsiteY3" fmla="*/ 40005 h 267652"/>
                <a:gd name="connsiteX4" fmla="*/ 86677 w 351472"/>
                <a:gd name="connsiteY4" fmla="*/ 26670 h 267652"/>
                <a:gd name="connsiteX5" fmla="*/ 127635 w 351472"/>
                <a:gd name="connsiteY5" fmla="*/ 26670 h 267652"/>
                <a:gd name="connsiteX6" fmla="*/ 127635 w 351472"/>
                <a:gd name="connsiteY6" fmla="*/ 210503 h 267652"/>
                <a:gd name="connsiteX7" fmla="*/ 108585 w 351472"/>
                <a:gd name="connsiteY7" fmla="*/ 239078 h 267652"/>
                <a:gd name="connsiteX8" fmla="*/ 75248 w 351472"/>
                <a:gd name="connsiteY8" fmla="*/ 240983 h 267652"/>
                <a:gd name="connsiteX9" fmla="*/ 75248 w 351472"/>
                <a:gd name="connsiteY9" fmla="*/ 267653 h 267652"/>
                <a:gd name="connsiteX10" fmla="*/ 277178 w 351472"/>
                <a:gd name="connsiteY10" fmla="*/ 267653 h 267652"/>
                <a:gd name="connsiteX11" fmla="*/ 277178 w 351472"/>
                <a:gd name="connsiteY11" fmla="*/ 240983 h 267652"/>
                <a:gd name="connsiteX12" fmla="*/ 246698 w 351472"/>
                <a:gd name="connsiteY12" fmla="*/ 240030 h 267652"/>
                <a:gd name="connsiteX13" fmla="*/ 223838 w 351472"/>
                <a:gd name="connsiteY13" fmla="*/ 210503 h 267652"/>
                <a:gd name="connsiteX14" fmla="*/ 223838 w 351472"/>
                <a:gd name="connsiteY14" fmla="*/ 26670 h 267652"/>
                <a:gd name="connsiteX15" fmla="*/ 264795 w 351472"/>
                <a:gd name="connsiteY15" fmla="*/ 26670 h 267652"/>
                <a:gd name="connsiteX16" fmla="*/ 303848 w 351472"/>
                <a:gd name="connsiteY16" fmla="*/ 33337 h 267652"/>
                <a:gd name="connsiteX17" fmla="*/ 322898 w 351472"/>
                <a:gd name="connsiteY17" fmla="*/ 94298 h 267652"/>
                <a:gd name="connsiteX18" fmla="*/ 351473 w 351472"/>
                <a:gd name="connsiteY18" fmla="*/ 95250 h 267652"/>
                <a:gd name="connsiteX19" fmla="*/ 351473 w 351472"/>
                <a:gd name="connsiteY19" fmla="*/ 0 h 267652"/>
                <a:gd name="connsiteX20" fmla="*/ 0 w 351472"/>
                <a:gd name="connsiteY20" fmla="*/ 0 h 267652"/>
                <a:gd name="connsiteX21" fmla="*/ 0 w 351472"/>
                <a:gd name="connsiteY21" fmla="*/ 0 h 267652"/>
                <a:gd name="connsiteX22" fmla="*/ 0 w 351472"/>
                <a:gd name="connsiteY22" fmla="*/ 0 h 26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1472" h="267652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F4723A2-BE5D-4E83-8685-17504823ADA5}"/>
                </a:ext>
              </a:extLst>
            </p:cNvPr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>
                <a:gd name="connsiteX0" fmla="*/ 59055 w 413385"/>
                <a:gd name="connsiteY0" fmla="*/ 203835 h 266700"/>
                <a:gd name="connsiteX1" fmla="*/ 0 w 413385"/>
                <a:gd name="connsiteY1" fmla="*/ 239078 h 266700"/>
                <a:gd name="connsiteX2" fmla="*/ 0 w 413385"/>
                <a:gd name="connsiteY2" fmla="*/ 265748 h 266700"/>
                <a:gd name="connsiteX3" fmla="*/ 136208 w 413385"/>
                <a:gd name="connsiteY3" fmla="*/ 265748 h 266700"/>
                <a:gd name="connsiteX4" fmla="*/ 136208 w 413385"/>
                <a:gd name="connsiteY4" fmla="*/ 239078 h 266700"/>
                <a:gd name="connsiteX5" fmla="*/ 107633 w 413385"/>
                <a:gd name="connsiteY5" fmla="*/ 237173 h 266700"/>
                <a:gd name="connsiteX6" fmla="*/ 96203 w 413385"/>
                <a:gd name="connsiteY6" fmla="*/ 224790 h 266700"/>
                <a:gd name="connsiteX7" fmla="*/ 100013 w 413385"/>
                <a:gd name="connsiteY7" fmla="*/ 213360 h 266700"/>
                <a:gd name="connsiteX8" fmla="*/ 181928 w 413385"/>
                <a:gd name="connsiteY8" fmla="*/ 57150 h 266700"/>
                <a:gd name="connsiteX9" fmla="*/ 181928 w 413385"/>
                <a:gd name="connsiteY9" fmla="*/ 57150 h 266700"/>
                <a:gd name="connsiteX10" fmla="*/ 251460 w 413385"/>
                <a:gd name="connsiteY10" fmla="*/ 213360 h 266700"/>
                <a:gd name="connsiteX11" fmla="*/ 255270 w 413385"/>
                <a:gd name="connsiteY11" fmla="*/ 226695 h 266700"/>
                <a:gd name="connsiteX12" fmla="*/ 230505 w 413385"/>
                <a:gd name="connsiteY12" fmla="*/ 240030 h 266700"/>
                <a:gd name="connsiteX13" fmla="*/ 215265 w 413385"/>
                <a:gd name="connsiteY13" fmla="*/ 240030 h 266700"/>
                <a:gd name="connsiteX14" fmla="*/ 215265 w 413385"/>
                <a:gd name="connsiteY14" fmla="*/ 266700 h 266700"/>
                <a:gd name="connsiteX15" fmla="*/ 413385 w 413385"/>
                <a:gd name="connsiteY15" fmla="*/ 266700 h 266700"/>
                <a:gd name="connsiteX16" fmla="*/ 413385 w 413385"/>
                <a:gd name="connsiteY16" fmla="*/ 240030 h 266700"/>
                <a:gd name="connsiteX17" fmla="*/ 348615 w 413385"/>
                <a:gd name="connsiteY17" fmla="*/ 202883 h 266700"/>
                <a:gd name="connsiteX18" fmla="*/ 246698 w 413385"/>
                <a:gd name="connsiteY18" fmla="*/ 0 h 266700"/>
                <a:gd name="connsiteX19" fmla="*/ 173355 w 413385"/>
                <a:gd name="connsiteY19" fmla="*/ 0 h 266700"/>
                <a:gd name="connsiteX20" fmla="*/ 59055 w 413385"/>
                <a:gd name="connsiteY20" fmla="*/ 203835 h 266700"/>
                <a:gd name="connsiteX21" fmla="*/ 59055 w 413385"/>
                <a:gd name="connsiteY21" fmla="*/ 203835 h 266700"/>
                <a:gd name="connsiteX22" fmla="*/ 59055 w 413385"/>
                <a:gd name="connsiteY22" fmla="*/ 203835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3385" h="26670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A1416AE-D991-4DCF-9453-2C4250F36639}"/>
                </a:ext>
              </a:extLst>
            </p:cNvPr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>
                <a:gd name="connsiteX0" fmla="*/ 18097 w 42862"/>
                <a:gd name="connsiteY0" fmla="*/ 19050 h 41910"/>
                <a:gd name="connsiteX1" fmla="*/ 18097 w 42862"/>
                <a:gd name="connsiteY1" fmla="*/ 12382 h 41910"/>
                <a:gd name="connsiteX2" fmla="*/ 22860 w 42862"/>
                <a:gd name="connsiteY2" fmla="*/ 12382 h 41910"/>
                <a:gd name="connsiteX3" fmla="*/ 28575 w 42862"/>
                <a:gd name="connsiteY3" fmla="*/ 16192 h 41910"/>
                <a:gd name="connsiteX4" fmla="*/ 22860 w 42862"/>
                <a:gd name="connsiteY4" fmla="*/ 20003 h 41910"/>
                <a:gd name="connsiteX5" fmla="*/ 18097 w 42862"/>
                <a:gd name="connsiteY5" fmla="*/ 20003 h 41910"/>
                <a:gd name="connsiteX6" fmla="*/ 18097 w 42862"/>
                <a:gd name="connsiteY6" fmla="*/ 19050 h 41910"/>
                <a:gd name="connsiteX7" fmla="*/ 18097 w 42862"/>
                <a:gd name="connsiteY7" fmla="*/ 19050 h 41910"/>
                <a:gd name="connsiteX8" fmla="*/ 18097 w 42862"/>
                <a:gd name="connsiteY8" fmla="*/ 22860 h 41910"/>
                <a:gd name="connsiteX9" fmla="*/ 21907 w 42862"/>
                <a:gd name="connsiteY9" fmla="*/ 22860 h 41910"/>
                <a:gd name="connsiteX10" fmla="*/ 28575 w 42862"/>
                <a:gd name="connsiteY10" fmla="*/ 33337 h 41910"/>
                <a:gd name="connsiteX11" fmla="*/ 32385 w 42862"/>
                <a:gd name="connsiteY11" fmla="*/ 33337 h 41910"/>
                <a:gd name="connsiteX12" fmla="*/ 25717 w 42862"/>
                <a:gd name="connsiteY12" fmla="*/ 22860 h 41910"/>
                <a:gd name="connsiteX13" fmla="*/ 32385 w 42862"/>
                <a:gd name="connsiteY13" fmla="*/ 16192 h 41910"/>
                <a:gd name="connsiteX14" fmla="*/ 23813 w 42862"/>
                <a:gd name="connsiteY14" fmla="*/ 9525 h 41910"/>
                <a:gd name="connsiteX15" fmla="*/ 14288 w 42862"/>
                <a:gd name="connsiteY15" fmla="*/ 9525 h 41910"/>
                <a:gd name="connsiteX16" fmla="*/ 14288 w 42862"/>
                <a:gd name="connsiteY16" fmla="*/ 33337 h 41910"/>
                <a:gd name="connsiteX17" fmla="*/ 18097 w 42862"/>
                <a:gd name="connsiteY17" fmla="*/ 33337 h 41910"/>
                <a:gd name="connsiteX18" fmla="*/ 18097 w 42862"/>
                <a:gd name="connsiteY18" fmla="*/ 22860 h 41910"/>
                <a:gd name="connsiteX19" fmla="*/ 18097 w 42862"/>
                <a:gd name="connsiteY19" fmla="*/ 22860 h 41910"/>
                <a:gd name="connsiteX20" fmla="*/ 18097 w 42862"/>
                <a:gd name="connsiteY20" fmla="*/ 22860 h 41910"/>
                <a:gd name="connsiteX21" fmla="*/ 4763 w 42862"/>
                <a:gd name="connsiteY21" fmla="*/ 20955 h 41910"/>
                <a:gd name="connsiteX22" fmla="*/ 21907 w 42862"/>
                <a:gd name="connsiteY22" fmla="*/ 3810 h 41910"/>
                <a:gd name="connsiteX23" fmla="*/ 39052 w 42862"/>
                <a:gd name="connsiteY23" fmla="*/ 20955 h 41910"/>
                <a:gd name="connsiteX24" fmla="*/ 21907 w 42862"/>
                <a:gd name="connsiteY24" fmla="*/ 38100 h 41910"/>
                <a:gd name="connsiteX25" fmla="*/ 4763 w 42862"/>
                <a:gd name="connsiteY25" fmla="*/ 20955 h 41910"/>
                <a:gd name="connsiteX26" fmla="*/ 4763 w 42862"/>
                <a:gd name="connsiteY26" fmla="*/ 20955 h 41910"/>
                <a:gd name="connsiteX27" fmla="*/ 4763 w 42862"/>
                <a:gd name="connsiteY27" fmla="*/ 20955 h 41910"/>
                <a:gd name="connsiteX28" fmla="*/ 21907 w 42862"/>
                <a:gd name="connsiteY28" fmla="*/ 41910 h 41910"/>
                <a:gd name="connsiteX29" fmla="*/ 42863 w 42862"/>
                <a:gd name="connsiteY29" fmla="*/ 20955 h 41910"/>
                <a:gd name="connsiteX30" fmla="*/ 21907 w 42862"/>
                <a:gd name="connsiteY30" fmla="*/ 0 h 41910"/>
                <a:gd name="connsiteX31" fmla="*/ 0 w 42862"/>
                <a:gd name="connsiteY31" fmla="*/ 20955 h 41910"/>
                <a:gd name="connsiteX32" fmla="*/ 21907 w 42862"/>
                <a:gd name="connsiteY32" fmla="*/ 41910 h 41910"/>
                <a:gd name="connsiteX33" fmla="*/ 21907 w 42862"/>
                <a:gd name="connsiteY33" fmla="*/ 41910 h 41910"/>
                <a:gd name="connsiteX34" fmla="*/ 21907 w 42862"/>
                <a:gd name="connsiteY34" fmla="*/ 41910 h 4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2862" h="4191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6687322-8438-430A-BB1C-4A0E79C7A6B5}"/>
                </a:ext>
              </a:extLst>
            </p:cNvPr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>
                <a:gd name="connsiteX0" fmla="*/ 151553 w 176318"/>
                <a:gd name="connsiteY0" fmla="*/ 4212 h 62314"/>
                <a:gd name="connsiteX1" fmla="*/ 158221 w 176318"/>
                <a:gd name="connsiteY1" fmla="*/ 6117 h 62314"/>
                <a:gd name="connsiteX2" fmla="*/ 154411 w 176318"/>
                <a:gd name="connsiteY2" fmla="*/ 8022 h 62314"/>
                <a:gd name="connsiteX3" fmla="*/ 154411 w 176318"/>
                <a:gd name="connsiteY3" fmla="*/ 8975 h 62314"/>
                <a:gd name="connsiteX4" fmla="*/ 172508 w 176318"/>
                <a:gd name="connsiteY4" fmla="*/ 14690 h 62314"/>
                <a:gd name="connsiteX5" fmla="*/ 174413 w 176318"/>
                <a:gd name="connsiteY5" fmla="*/ 16595 h 62314"/>
                <a:gd name="connsiteX6" fmla="*/ 172508 w 176318"/>
                <a:gd name="connsiteY6" fmla="*/ 17547 h 62314"/>
                <a:gd name="connsiteX7" fmla="*/ 173461 w 176318"/>
                <a:gd name="connsiteY7" fmla="*/ 19452 h 62314"/>
                <a:gd name="connsiteX8" fmla="*/ 176318 w 176318"/>
                <a:gd name="connsiteY8" fmla="*/ 20405 h 62314"/>
                <a:gd name="connsiteX9" fmla="*/ 154411 w 176318"/>
                <a:gd name="connsiteY9" fmla="*/ 24215 h 62314"/>
                <a:gd name="connsiteX10" fmla="*/ 147743 w 176318"/>
                <a:gd name="connsiteY10" fmla="*/ 24215 h 62314"/>
                <a:gd name="connsiteX11" fmla="*/ 138218 w 176318"/>
                <a:gd name="connsiteY11" fmla="*/ 25167 h 62314"/>
                <a:gd name="connsiteX12" fmla="*/ 44873 w 176318"/>
                <a:gd name="connsiteY12" fmla="*/ 48027 h 62314"/>
                <a:gd name="connsiteX13" fmla="*/ 7726 w 176318"/>
                <a:gd name="connsiteY13" fmla="*/ 62315 h 62314"/>
                <a:gd name="connsiteX14" fmla="*/ 106 w 176318"/>
                <a:gd name="connsiteY14" fmla="*/ 52790 h 62314"/>
                <a:gd name="connsiteX15" fmla="*/ 22966 w 176318"/>
                <a:gd name="connsiteY15" fmla="*/ 23262 h 62314"/>
                <a:gd name="connsiteX16" fmla="*/ 53446 w 176318"/>
                <a:gd name="connsiteY16" fmla="*/ 8975 h 62314"/>
                <a:gd name="connsiteX17" fmla="*/ 126788 w 176318"/>
                <a:gd name="connsiteY17" fmla="*/ 1355 h 62314"/>
                <a:gd name="connsiteX18" fmla="*/ 146791 w 176318"/>
                <a:gd name="connsiteY18" fmla="*/ 3260 h 62314"/>
                <a:gd name="connsiteX19" fmla="*/ 151553 w 176318"/>
                <a:gd name="connsiteY19" fmla="*/ 4212 h 62314"/>
                <a:gd name="connsiteX20" fmla="*/ 151553 w 176318"/>
                <a:gd name="connsiteY20" fmla="*/ 4212 h 62314"/>
                <a:gd name="connsiteX21" fmla="*/ 151553 w 176318"/>
                <a:gd name="connsiteY21" fmla="*/ 4212 h 62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6318" h="62314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0" name="Picture 19" descr="A picture containing line, screenshot&#10;&#10;Description automatically generated">
            <a:extLst>
              <a:ext uri="{FF2B5EF4-FFF2-40B4-BE49-F238E27FC236}">
                <a16:creationId xmlns:a16="http://schemas.microsoft.com/office/drawing/2014/main" id="{1B1DDA84-EA77-489F-B4F9-8B77BE6B32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890" t="17087" r="18197"/>
          <a:stretch/>
        </p:blipFill>
        <p:spPr>
          <a:xfrm rot="5400000" flipH="1">
            <a:off x="7554994" y="2220994"/>
            <a:ext cx="6858005" cy="241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50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Light Blue/Image">
  <p:cSld name="Title Slide - Light Blue/Image">
    <p:bg>
      <p:bgPr>
        <a:solidFill>
          <a:schemeClr val="lt1"/>
        </a:solidFill>
        <a:effectLst/>
      </p:bgPr>
    </p:bg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3" name="Google Shape;1263;g2fb3de73b56_0_2931" descr="A person hugging a person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 l="26978" r="28110"/>
          <a:stretch/>
        </p:blipFill>
        <p:spPr>
          <a:xfrm>
            <a:off x="7571935" y="-6"/>
            <a:ext cx="4620066" cy="6858006"/>
          </a:xfrm>
          <a:prstGeom prst="rect">
            <a:avLst/>
          </a:prstGeom>
          <a:noFill/>
          <a:ln>
            <a:noFill/>
          </a:ln>
        </p:spPr>
      </p:pic>
      <p:sp>
        <p:nvSpPr>
          <p:cNvPr id="1264" name="Google Shape;1264;g2fb3de73b56_0_2931"/>
          <p:cNvSpPr/>
          <p:nvPr/>
        </p:nvSpPr>
        <p:spPr>
          <a:xfrm>
            <a:off x="0" y="0"/>
            <a:ext cx="86583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2976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5" name="Google Shape;1265;g2fb3de73b56_0_2931"/>
          <p:cNvSpPr txBox="1">
            <a:spLocks noGrp="1"/>
          </p:cNvSpPr>
          <p:nvPr>
            <p:ph type="subTitle" idx="1"/>
          </p:nvPr>
        </p:nvSpPr>
        <p:spPr>
          <a:xfrm>
            <a:off x="1524000" y="4761311"/>
            <a:ext cx="5994300" cy="10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6" name="Google Shape;1266;g2fb3de73b56_0_2931"/>
          <p:cNvSpPr txBox="1">
            <a:spLocks noGrp="1"/>
          </p:cNvSpPr>
          <p:nvPr>
            <p:ph type="title"/>
          </p:nvPr>
        </p:nvSpPr>
        <p:spPr>
          <a:xfrm>
            <a:off x="1524001" y="2216938"/>
            <a:ext cx="5994300" cy="24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Montserrat SemiBold"/>
              <a:buNone/>
              <a:defRPr sz="5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67" name="Google Shape;1267;g2fb3de73b56_0_2931"/>
          <p:cNvGrpSpPr/>
          <p:nvPr/>
        </p:nvGrpSpPr>
        <p:grpSpPr>
          <a:xfrm>
            <a:off x="123824" y="6429177"/>
            <a:ext cx="1222725" cy="314523"/>
            <a:chOff x="5539739" y="3286125"/>
            <a:chExt cx="1111568" cy="285930"/>
          </a:xfrm>
        </p:grpSpPr>
        <p:sp>
          <p:nvSpPr>
            <p:cNvPr id="1268" name="Google Shape;1268;g2fb3de73b56_0_2931"/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/>
              <a:ahLst/>
              <a:cxnLst/>
              <a:rect l="l" t="t" r="r" b="b"/>
              <a:pathLst>
                <a:path w="337184" h="285930" extrusionOk="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9" name="Google Shape;1269;g2fb3de73b56_0_2931"/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/>
              <a:ahLst/>
              <a:cxnLst/>
              <a:rect l="l" t="t" r="r" b="b"/>
              <a:pathLst>
                <a:path w="351472" h="267652" extrusionOk="0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0" name="Google Shape;1270;g2fb3de73b56_0_2931"/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/>
              <a:ahLst/>
              <a:cxnLst/>
              <a:rect l="l" t="t" r="r" b="b"/>
              <a:pathLst>
                <a:path w="413385" h="266700" extrusionOk="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1" name="Google Shape;1271;g2fb3de73b56_0_2931"/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/>
              <a:ahLst/>
              <a:cxnLst/>
              <a:rect l="l" t="t" r="r" b="b"/>
              <a:pathLst>
                <a:path w="42862" h="41910" extrusionOk="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2" name="Google Shape;1272;g2fb3de73b56_0_2931"/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/>
              <a:ahLst/>
              <a:cxnLst/>
              <a:rect l="l" t="t" r="r" b="b"/>
              <a:pathLst>
                <a:path w="176318" h="62314" extrusionOk="0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73" name="Google Shape;1273;g2fb3de73b56_0_2931" descr="A picture containing line, screensho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2886" t="17088" r="18199"/>
          <a:stretch/>
        </p:blipFill>
        <p:spPr>
          <a:xfrm rot="5400000" flipH="1">
            <a:off x="7554994" y="2220994"/>
            <a:ext cx="6858006" cy="24160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56248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range/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miling and holding a book&#10;&#10;Description automatically generated with low confidence">
            <a:extLst>
              <a:ext uri="{FF2B5EF4-FFF2-40B4-BE49-F238E27FC236}">
                <a16:creationId xmlns:a16="http://schemas.microsoft.com/office/drawing/2014/main" id="{10D3C40B-2900-4214-924A-BE2E37FC6D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761" r="37368"/>
          <a:stretch/>
        </p:blipFill>
        <p:spPr>
          <a:xfrm>
            <a:off x="8502036" y="0"/>
            <a:ext cx="3689963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3A5AD1E-4630-4480-A911-AE51C7FD4D0B}"/>
              </a:ext>
            </a:extLst>
          </p:cNvPr>
          <p:cNvSpPr/>
          <p:nvPr userDrawn="1"/>
        </p:nvSpPr>
        <p:spPr>
          <a:xfrm>
            <a:off x="0" y="0"/>
            <a:ext cx="8658225" cy="68702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  <a:solidFill>
                <a:srgbClr val="2976B5"/>
              </a:solidFill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D55DE65-B319-4CE3-A408-661979DF9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61311"/>
            <a:ext cx="5994400" cy="107845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Montserrat Medium" panose="000006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FD99FF5-84CA-43F5-B814-790CCC5FC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2216938"/>
            <a:ext cx="5994400" cy="2424123"/>
          </a:xfrm>
        </p:spPr>
        <p:txBody>
          <a:bodyPr anchor="b">
            <a:normAutofit/>
          </a:bodyPr>
          <a:lstStyle>
            <a:lvl1pPr>
              <a:defRPr sz="5200" baseline="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4" name="Graphic 36">
            <a:extLst>
              <a:ext uri="{FF2B5EF4-FFF2-40B4-BE49-F238E27FC236}">
                <a16:creationId xmlns:a16="http://schemas.microsoft.com/office/drawing/2014/main" id="{F5D8F5D4-CE63-4F6B-8802-F8E6989D82EE}"/>
              </a:ext>
            </a:extLst>
          </p:cNvPr>
          <p:cNvGrpSpPr/>
          <p:nvPr userDrawn="1"/>
        </p:nvGrpSpPr>
        <p:grpSpPr>
          <a:xfrm>
            <a:off x="123825" y="6429177"/>
            <a:ext cx="1222724" cy="314523"/>
            <a:chOff x="5539739" y="3286125"/>
            <a:chExt cx="1111567" cy="28593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AFA5442-1E94-43ED-AB6C-3A1B317F917D}"/>
                </a:ext>
              </a:extLst>
            </p:cNvPr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>
                <a:gd name="connsiteX0" fmla="*/ 337185 w 337184"/>
                <a:gd name="connsiteY0" fmla="*/ 189548 h 285930"/>
                <a:gd name="connsiteX1" fmla="*/ 290512 w 337184"/>
                <a:gd name="connsiteY1" fmla="*/ 234315 h 285930"/>
                <a:gd name="connsiteX2" fmla="*/ 209550 w 337184"/>
                <a:gd name="connsiteY2" fmla="*/ 255270 h 285930"/>
                <a:gd name="connsiteX3" fmla="*/ 97155 w 337184"/>
                <a:gd name="connsiteY3" fmla="*/ 143828 h 285930"/>
                <a:gd name="connsiteX4" fmla="*/ 199072 w 337184"/>
                <a:gd name="connsiteY4" fmla="*/ 25717 h 285930"/>
                <a:gd name="connsiteX5" fmla="*/ 268605 w 337184"/>
                <a:gd name="connsiteY5" fmla="*/ 47625 h 285930"/>
                <a:gd name="connsiteX6" fmla="*/ 299085 w 337184"/>
                <a:gd name="connsiteY6" fmla="*/ 102870 h 285930"/>
                <a:gd name="connsiteX7" fmla="*/ 337185 w 337184"/>
                <a:gd name="connsiteY7" fmla="*/ 102870 h 285930"/>
                <a:gd name="connsiteX8" fmla="*/ 337185 w 337184"/>
                <a:gd name="connsiteY8" fmla="*/ 7620 h 285930"/>
                <a:gd name="connsiteX9" fmla="*/ 298133 w 337184"/>
                <a:gd name="connsiteY9" fmla="*/ 7620 h 285930"/>
                <a:gd name="connsiteX10" fmla="*/ 290512 w 337184"/>
                <a:gd name="connsiteY10" fmla="*/ 23813 h 285930"/>
                <a:gd name="connsiteX11" fmla="*/ 186690 w 337184"/>
                <a:gd name="connsiteY11" fmla="*/ 0 h 285930"/>
                <a:gd name="connsiteX12" fmla="*/ 0 w 337184"/>
                <a:gd name="connsiteY12" fmla="*/ 147638 h 285930"/>
                <a:gd name="connsiteX13" fmla="*/ 124777 w 337184"/>
                <a:gd name="connsiteY13" fmla="*/ 278130 h 285930"/>
                <a:gd name="connsiteX14" fmla="*/ 193358 w 337184"/>
                <a:gd name="connsiteY14" fmla="*/ 285750 h 285930"/>
                <a:gd name="connsiteX15" fmla="*/ 336233 w 337184"/>
                <a:gd name="connsiteY15" fmla="*/ 236220 h 285930"/>
                <a:gd name="connsiteX16" fmla="*/ 336233 w 337184"/>
                <a:gd name="connsiteY16" fmla="*/ 189548 h 285930"/>
                <a:gd name="connsiteX17" fmla="*/ 337185 w 337184"/>
                <a:gd name="connsiteY17" fmla="*/ 189548 h 285930"/>
                <a:gd name="connsiteX18" fmla="*/ 337185 w 337184"/>
                <a:gd name="connsiteY18" fmla="*/ 189548 h 285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7184" h="28593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7FB31DE-6AAD-4E7D-A868-87A0CDF89AB2}"/>
                </a:ext>
              </a:extLst>
            </p:cNvPr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>
                <a:gd name="connsiteX0" fmla="*/ 0 w 351472"/>
                <a:gd name="connsiteY0" fmla="*/ 0 h 267652"/>
                <a:gd name="connsiteX1" fmla="*/ 0 w 351472"/>
                <a:gd name="connsiteY1" fmla="*/ 95250 h 267652"/>
                <a:gd name="connsiteX2" fmla="*/ 28575 w 351472"/>
                <a:gd name="connsiteY2" fmla="*/ 94298 h 267652"/>
                <a:gd name="connsiteX3" fmla="*/ 41910 w 351472"/>
                <a:gd name="connsiteY3" fmla="*/ 40005 h 267652"/>
                <a:gd name="connsiteX4" fmla="*/ 86677 w 351472"/>
                <a:gd name="connsiteY4" fmla="*/ 26670 h 267652"/>
                <a:gd name="connsiteX5" fmla="*/ 127635 w 351472"/>
                <a:gd name="connsiteY5" fmla="*/ 26670 h 267652"/>
                <a:gd name="connsiteX6" fmla="*/ 127635 w 351472"/>
                <a:gd name="connsiteY6" fmla="*/ 210503 h 267652"/>
                <a:gd name="connsiteX7" fmla="*/ 108585 w 351472"/>
                <a:gd name="connsiteY7" fmla="*/ 239078 h 267652"/>
                <a:gd name="connsiteX8" fmla="*/ 75248 w 351472"/>
                <a:gd name="connsiteY8" fmla="*/ 240983 h 267652"/>
                <a:gd name="connsiteX9" fmla="*/ 75248 w 351472"/>
                <a:gd name="connsiteY9" fmla="*/ 267653 h 267652"/>
                <a:gd name="connsiteX10" fmla="*/ 277178 w 351472"/>
                <a:gd name="connsiteY10" fmla="*/ 267653 h 267652"/>
                <a:gd name="connsiteX11" fmla="*/ 277178 w 351472"/>
                <a:gd name="connsiteY11" fmla="*/ 240983 h 267652"/>
                <a:gd name="connsiteX12" fmla="*/ 246698 w 351472"/>
                <a:gd name="connsiteY12" fmla="*/ 240030 h 267652"/>
                <a:gd name="connsiteX13" fmla="*/ 223838 w 351472"/>
                <a:gd name="connsiteY13" fmla="*/ 210503 h 267652"/>
                <a:gd name="connsiteX14" fmla="*/ 223838 w 351472"/>
                <a:gd name="connsiteY14" fmla="*/ 26670 h 267652"/>
                <a:gd name="connsiteX15" fmla="*/ 264795 w 351472"/>
                <a:gd name="connsiteY15" fmla="*/ 26670 h 267652"/>
                <a:gd name="connsiteX16" fmla="*/ 303848 w 351472"/>
                <a:gd name="connsiteY16" fmla="*/ 33337 h 267652"/>
                <a:gd name="connsiteX17" fmla="*/ 322898 w 351472"/>
                <a:gd name="connsiteY17" fmla="*/ 94298 h 267652"/>
                <a:gd name="connsiteX18" fmla="*/ 351473 w 351472"/>
                <a:gd name="connsiteY18" fmla="*/ 95250 h 267652"/>
                <a:gd name="connsiteX19" fmla="*/ 351473 w 351472"/>
                <a:gd name="connsiteY19" fmla="*/ 0 h 267652"/>
                <a:gd name="connsiteX20" fmla="*/ 0 w 351472"/>
                <a:gd name="connsiteY20" fmla="*/ 0 h 267652"/>
                <a:gd name="connsiteX21" fmla="*/ 0 w 351472"/>
                <a:gd name="connsiteY21" fmla="*/ 0 h 267652"/>
                <a:gd name="connsiteX22" fmla="*/ 0 w 351472"/>
                <a:gd name="connsiteY22" fmla="*/ 0 h 26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1472" h="267652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F4723A2-BE5D-4E83-8685-17504823ADA5}"/>
                </a:ext>
              </a:extLst>
            </p:cNvPr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>
                <a:gd name="connsiteX0" fmla="*/ 59055 w 413385"/>
                <a:gd name="connsiteY0" fmla="*/ 203835 h 266700"/>
                <a:gd name="connsiteX1" fmla="*/ 0 w 413385"/>
                <a:gd name="connsiteY1" fmla="*/ 239078 h 266700"/>
                <a:gd name="connsiteX2" fmla="*/ 0 w 413385"/>
                <a:gd name="connsiteY2" fmla="*/ 265748 h 266700"/>
                <a:gd name="connsiteX3" fmla="*/ 136208 w 413385"/>
                <a:gd name="connsiteY3" fmla="*/ 265748 h 266700"/>
                <a:gd name="connsiteX4" fmla="*/ 136208 w 413385"/>
                <a:gd name="connsiteY4" fmla="*/ 239078 h 266700"/>
                <a:gd name="connsiteX5" fmla="*/ 107633 w 413385"/>
                <a:gd name="connsiteY5" fmla="*/ 237173 h 266700"/>
                <a:gd name="connsiteX6" fmla="*/ 96203 w 413385"/>
                <a:gd name="connsiteY6" fmla="*/ 224790 h 266700"/>
                <a:gd name="connsiteX7" fmla="*/ 100013 w 413385"/>
                <a:gd name="connsiteY7" fmla="*/ 213360 h 266700"/>
                <a:gd name="connsiteX8" fmla="*/ 181928 w 413385"/>
                <a:gd name="connsiteY8" fmla="*/ 57150 h 266700"/>
                <a:gd name="connsiteX9" fmla="*/ 181928 w 413385"/>
                <a:gd name="connsiteY9" fmla="*/ 57150 h 266700"/>
                <a:gd name="connsiteX10" fmla="*/ 251460 w 413385"/>
                <a:gd name="connsiteY10" fmla="*/ 213360 h 266700"/>
                <a:gd name="connsiteX11" fmla="*/ 255270 w 413385"/>
                <a:gd name="connsiteY11" fmla="*/ 226695 h 266700"/>
                <a:gd name="connsiteX12" fmla="*/ 230505 w 413385"/>
                <a:gd name="connsiteY12" fmla="*/ 240030 h 266700"/>
                <a:gd name="connsiteX13" fmla="*/ 215265 w 413385"/>
                <a:gd name="connsiteY13" fmla="*/ 240030 h 266700"/>
                <a:gd name="connsiteX14" fmla="*/ 215265 w 413385"/>
                <a:gd name="connsiteY14" fmla="*/ 266700 h 266700"/>
                <a:gd name="connsiteX15" fmla="*/ 413385 w 413385"/>
                <a:gd name="connsiteY15" fmla="*/ 266700 h 266700"/>
                <a:gd name="connsiteX16" fmla="*/ 413385 w 413385"/>
                <a:gd name="connsiteY16" fmla="*/ 240030 h 266700"/>
                <a:gd name="connsiteX17" fmla="*/ 348615 w 413385"/>
                <a:gd name="connsiteY17" fmla="*/ 202883 h 266700"/>
                <a:gd name="connsiteX18" fmla="*/ 246698 w 413385"/>
                <a:gd name="connsiteY18" fmla="*/ 0 h 266700"/>
                <a:gd name="connsiteX19" fmla="*/ 173355 w 413385"/>
                <a:gd name="connsiteY19" fmla="*/ 0 h 266700"/>
                <a:gd name="connsiteX20" fmla="*/ 59055 w 413385"/>
                <a:gd name="connsiteY20" fmla="*/ 203835 h 266700"/>
                <a:gd name="connsiteX21" fmla="*/ 59055 w 413385"/>
                <a:gd name="connsiteY21" fmla="*/ 203835 h 266700"/>
                <a:gd name="connsiteX22" fmla="*/ 59055 w 413385"/>
                <a:gd name="connsiteY22" fmla="*/ 203835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3385" h="26670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A1416AE-D991-4DCF-9453-2C4250F36639}"/>
                </a:ext>
              </a:extLst>
            </p:cNvPr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>
                <a:gd name="connsiteX0" fmla="*/ 18097 w 42862"/>
                <a:gd name="connsiteY0" fmla="*/ 19050 h 41910"/>
                <a:gd name="connsiteX1" fmla="*/ 18097 w 42862"/>
                <a:gd name="connsiteY1" fmla="*/ 12382 h 41910"/>
                <a:gd name="connsiteX2" fmla="*/ 22860 w 42862"/>
                <a:gd name="connsiteY2" fmla="*/ 12382 h 41910"/>
                <a:gd name="connsiteX3" fmla="*/ 28575 w 42862"/>
                <a:gd name="connsiteY3" fmla="*/ 16192 h 41910"/>
                <a:gd name="connsiteX4" fmla="*/ 22860 w 42862"/>
                <a:gd name="connsiteY4" fmla="*/ 20003 h 41910"/>
                <a:gd name="connsiteX5" fmla="*/ 18097 w 42862"/>
                <a:gd name="connsiteY5" fmla="*/ 20003 h 41910"/>
                <a:gd name="connsiteX6" fmla="*/ 18097 w 42862"/>
                <a:gd name="connsiteY6" fmla="*/ 19050 h 41910"/>
                <a:gd name="connsiteX7" fmla="*/ 18097 w 42862"/>
                <a:gd name="connsiteY7" fmla="*/ 19050 h 41910"/>
                <a:gd name="connsiteX8" fmla="*/ 18097 w 42862"/>
                <a:gd name="connsiteY8" fmla="*/ 22860 h 41910"/>
                <a:gd name="connsiteX9" fmla="*/ 21907 w 42862"/>
                <a:gd name="connsiteY9" fmla="*/ 22860 h 41910"/>
                <a:gd name="connsiteX10" fmla="*/ 28575 w 42862"/>
                <a:gd name="connsiteY10" fmla="*/ 33337 h 41910"/>
                <a:gd name="connsiteX11" fmla="*/ 32385 w 42862"/>
                <a:gd name="connsiteY11" fmla="*/ 33337 h 41910"/>
                <a:gd name="connsiteX12" fmla="*/ 25717 w 42862"/>
                <a:gd name="connsiteY12" fmla="*/ 22860 h 41910"/>
                <a:gd name="connsiteX13" fmla="*/ 32385 w 42862"/>
                <a:gd name="connsiteY13" fmla="*/ 16192 h 41910"/>
                <a:gd name="connsiteX14" fmla="*/ 23813 w 42862"/>
                <a:gd name="connsiteY14" fmla="*/ 9525 h 41910"/>
                <a:gd name="connsiteX15" fmla="*/ 14288 w 42862"/>
                <a:gd name="connsiteY15" fmla="*/ 9525 h 41910"/>
                <a:gd name="connsiteX16" fmla="*/ 14288 w 42862"/>
                <a:gd name="connsiteY16" fmla="*/ 33337 h 41910"/>
                <a:gd name="connsiteX17" fmla="*/ 18097 w 42862"/>
                <a:gd name="connsiteY17" fmla="*/ 33337 h 41910"/>
                <a:gd name="connsiteX18" fmla="*/ 18097 w 42862"/>
                <a:gd name="connsiteY18" fmla="*/ 22860 h 41910"/>
                <a:gd name="connsiteX19" fmla="*/ 18097 w 42862"/>
                <a:gd name="connsiteY19" fmla="*/ 22860 h 41910"/>
                <a:gd name="connsiteX20" fmla="*/ 18097 w 42862"/>
                <a:gd name="connsiteY20" fmla="*/ 22860 h 41910"/>
                <a:gd name="connsiteX21" fmla="*/ 4763 w 42862"/>
                <a:gd name="connsiteY21" fmla="*/ 20955 h 41910"/>
                <a:gd name="connsiteX22" fmla="*/ 21907 w 42862"/>
                <a:gd name="connsiteY22" fmla="*/ 3810 h 41910"/>
                <a:gd name="connsiteX23" fmla="*/ 39052 w 42862"/>
                <a:gd name="connsiteY23" fmla="*/ 20955 h 41910"/>
                <a:gd name="connsiteX24" fmla="*/ 21907 w 42862"/>
                <a:gd name="connsiteY24" fmla="*/ 38100 h 41910"/>
                <a:gd name="connsiteX25" fmla="*/ 4763 w 42862"/>
                <a:gd name="connsiteY25" fmla="*/ 20955 h 41910"/>
                <a:gd name="connsiteX26" fmla="*/ 4763 w 42862"/>
                <a:gd name="connsiteY26" fmla="*/ 20955 h 41910"/>
                <a:gd name="connsiteX27" fmla="*/ 4763 w 42862"/>
                <a:gd name="connsiteY27" fmla="*/ 20955 h 41910"/>
                <a:gd name="connsiteX28" fmla="*/ 21907 w 42862"/>
                <a:gd name="connsiteY28" fmla="*/ 41910 h 41910"/>
                <a:gd name="connsiteX29" fmla="*/ 42863 w 42862"/>
                <a:gd name="connsiteY29" fmla="*/ 20955 h 41910"/>
                <a:gd name="connsiteX30" fmla="*/ 21907 w 42862"/>
                <a:gd name="connsiteY30" fmla="*/ 0 h 41910"/>
                <a:gd name="connsiteX31" fmla="*/ 0 w 42862"/>
                <a:gd name="connsiteY31" fmla="*/ 20955 h 41910"/>
                <a:gd name="connsiteX32" fmla="*/ 21907 w 42862"/>
                <a:gd name="connsiteY32" fmla="*/ 41910 h 41910"/>
                <a:gd name="connsiteX33" fmla="*/ 21907 w 42862"/>
                <a:gd name="connsiteY33" fmla="*/ 41910 h 41910"/>
                <a:gd name="connsiteX34" fmla="*/ 21907 w 42862"/>
                <a:gd name="connsiteY34" fmla="*/ 41910 h 4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2862" h="4191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6687322-8438-430A-BB1C-4A0E79C7A6B5}"/>
                </a:ext>
              </a:extLst>
            </p:cNvPr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>
                <a:gd name="connsiteX0" fmla="*/ 151553 w 176318"/>
                <a:gd name="connsiteY0" fmla="*/ 4212 h 62314"/>
                <a:gd name="connsiteX1" fmla="*/ 158221 w 176318"/>
                <a:gd name="connsiteY1" fmla="*/ 6117 h 62314"/>
                <a:gd name="connsiteX2" fmla="*/ 154411 w 176318"/>
                <a:gd name="connsiteY2" fmla="*/ 8022 h 62314"/>
                <a:gd name="connsiteX3" fmla="*/ 154411 w 176318"/>
                <a:gd name="connsiteY3" fmla="*/ 8975 h 62314"/>
                <a:gd name="connsiteX4" fmla="*/ 172508 w 176318"/>
                <a:gd name="connsiteY4" fmla="*/ 14690 h 62314"/>
                <a:gd name="connsiteX5" fmla="*/ 174413 w 176318"/>
                <a:gd name="connsiteY5" fmla="*/ 16595 h 62314"/>
                <a:gd name="connsiteX6" fmla="*/ 172508 w 176318"/>
                <a:gd name="connsiteY6" fmla="*/ 17547 h 62314"/>
                <a:gd name="connsiteX7" fmla="*/ 173461 w 176318"/>
                <a:gd name="connsiteY7" fmla="*/ 19452 h 62314"/>
                <a:gd name="connsiteX8" fmla="*/ 176318 w 176318"/>
                <a:gd name="connsiteY8" fmla="*/ 20405 h 62314"/>
                <a:gd name="connsiteX9" fmla="*/ 154411 w 176318"/>
                <a:gd name="connsiteY9" fmla="*/ 24215 h 62314"/>
                <a:gd name="connsiteX10" fmla="*/ 147743 w 176318"/>
                <a:gd name="connsiteY10" fmla="*/ 24215 h 62314"/>
                <a:gd name="connsiteX11" fmla="*/ 138218 w 176318"/>
                <a:gd name="connsiteY11" fmla="*/ 25167 h 62314"/>
                <a:gd name="connsiteX12" fmla="*/ 44873 w 176318"/>
                <a:gd name="connsiteY12" fmla="*/ 48027 h 62314"/>
                <a:gd name="connsiteX13" fmla="*/ 7726 w 176318"/>
                <a:gd name="connsiteY13" fmla="*/ 62315 h 62314"/>
                <a:gd name="connsiteX14" fmla="*/ 106 w 176318"/>
                <a:gd name="connsiteY14" fmla="*/ 52790 h 62314"/>
                <a:gd name="connsiteX15" fmla="*/ 22966 w 176318"/>
                <a:gd name="connsiteY15" fmla="*/ 23262 h 62314"/>
                <a:gd name="connsiteX16" fmla="*/ 53446 w 176318"/>
                <a:gd name="connsiteY16" fmla="*/ 8975 h 62314"/>
                <a:gd name="connsiteX17" fmla="*/ 126788 w 176318"/>
                <a:gd name="connsiteY17" fmla="*/ 1355 h 62314"/>
                <a:gd name="connsiteX18" fmla="*/ 146791 w 176318"/>
                <a:gd name="connsiteY18" fmla="*/ 3260 h 62314"/>
                <a:gd name="connsiteX19" fmla="*/ 151553 w 176318"/>
                <a:gd name="connsiteY19" fmla="*/ 4212 h 62314"/>
                <a:gd name="connsiteX20" fmla="*/ 151553 w 176318"/>
                <a:gd name="connsiteY20" fmla="*/ 4212 h 62314"/>
                <a:gd name="connsiteX21" fmla="*/ 151553 w 176318"/>
                <a:gd name="connsiteY21" fmla="*/ 4212 h 62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6318" h="62314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0" name="Picture 19" descr="A picture containing line, screenshot&#10;&#10;Description automatically generated">
            <a:extLst>
              <a:ext uri="{FF2B5EF4-FFF2-40B4-BE49-F238E27FC236}">
                <a16:creationId xmlns:a16="http://schemas.microsoft.com/office/drawing/2014/main" id="{1B1DDA84-EA77-489F-B4F9-8B77BE6B32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890" t="17087" r="18197"/>
          <a:stretch/>
        </p:blipFill>
        <p:spPr>
          <a:xfrm rot="5400000" flipH="1">
            <a:off x="7554994" y="2220994"/>
            <a:ext cx="6858005" cy="241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410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Yellow/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a yellow hat and plaid shirt&#10;&#10;Description automatically generated with low confidence">
            <a:extLst>
              <a:ext uri="{FF2B5EF4-FFF2-40B4-BE49-F238E27FC236}">
                <a16:creationId xmlns:a16="http://schemas.microsoft.com/office/drawing/2014/main" id="{A05E6741-3969-4C74-BCBF-01CDF142D7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019" r="37135"/>
          <a:stretch/>
        </p:blipFill>
        <p:spPr>
          <a:xfrm flipH="1">
            <a:off x="8455630" y="-6"/>
            <a:ext cx="3736370" cy="687022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3A5AD1E-4630-4480-A911-AE51C7FD4D0B}"/>
              </a:ext>
            </a:extLst>
          </p:cNvPr>
          <p:cNvSpPr/>
          <p:nvPr userDrawn="1"/>
        </p:nvSpPr>
        <p:spPr>
          <a:xfrm>
            <a:off x="0" y="0"/>
            <a:ext cx="8658225" cy="687022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  <a:solidFill>
                <a:schemeClr val="tx1"/>
              </a:solidFill>
            </a:endParaRPr>
          </a:p>
        </p:txBody>
      </p:sp>
      <p:grpSp>
        <p:nvGrpSpPr>
          <p:cNvPr id="21" name="Graphic 36">
            <a:extLst>
              <a:ext uri="{FF2B5EF4-FFF2-40B4-BE49-F238E27FC236}">
                <a16:creationId xmlns:a16="http://schemas.microsoft.com/office/drawing/2014/main" id="{415B5D55-2317-46C3-BB13-B4B68CF9E949}"/>
              </a:ext>
            </a:extLst>
          </p:cNvPr>
          <p:cNvGrpSpPr/>
          <p:nvPr userDrawn="1"/>
        </p:nvGrpSpPr>
        <p:grpSpPr>
          <a:xfrm>
            <a:off x="126713" y="6435469"/>
            <a:ext cx="1222724" cy="314523"/>
            <a:chOff x="5539739" y="3286125"/>
            <a:chExt cx="1111567" cy="285930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7805008-1348-45CB-ABEF-ACDC14AA1F76}"/>
                </a:ext>
              </a:extLst>
            </p:cNvPr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>
                <a:gd name="connsiteX0" fmla="*/ 337185 w 337184"/>
                <a:gd name="connsiteY0" fmla="*/ 189548 h 285930"/>
                <a:gd name="connsiteX1" fmla="*/ 290512 w 337184"/>
                <a:gd name="connsiteY1" fmla="*/ 234315 h 285930"/>
                <a:gd name="connsiteX2" fmla="*/ 209550 w 337184"/>
                <a:gd name="connsiteY2" fmla="*/ 255270 h 285930"/>
                <a:gd name="connsiteX3" fmla="*/ 97155 w 337184"/>
                <a:gd name="connsiteY3" fmla="*/ 143828 h 285930"/>
                <a:gd name="connsiteX4" fmla="*/ 199072 w 337184"/>
                <a:gd name="connsiteY4" fmla="*/ 25717 h 285930"/>
                <a:gd name="connsiteX5" fmla="*/ 268605 w 337184"/>
                <a:gd name="connsiteY5" fmla="*/ 47625 h 285930"/>
                <a:gd name="connsiteX6" fmla="*/ 299085 w 337184"/>
                <a:gd name="connsiteY6" fmla="*/ 102870 h 285930"/>
                <a:gd name="connsiteX7" fmla="*/ 337185 w 337184"/>
                <a:gd name="connsiteY7" fmla="*/ 102870 h 285930"/>
                <a:gd name="connsiteX8" fmla="*/ 337185 w 337184"/>
                <a:gd name="connsiteY8" fmla="*/ 7620 h 285930"/>
                <a:gd name="connsiteX9" fmla="*/ 298133 w 337184"/>
                <a:gd name="connsiteY9" fmla="*/ 7620 h 285930"/>
                <a:gd name="connsiteX10" fmla="*/ 290512 w 337184"/>
                <a:gd name="connsiteY10" fmla="*/ 23813 h 285930"/>
                <a:gd name="connsiteX11" fmla="*/ 186690 w 337184"/>
                <a:gd name="connsiteY11" fmla="*/ 0 h 285930"/>
                <a:gd name="connsiteX12" fmla="*/ 0 w 337184"/>
                <a:gd name="connsiteY12" fmla="*/ 147638 h 285930"/>
                <a:gd name="connsiteX13" fmla="*/ 124777 w 337184"/>
                <a:gd name="connsiteY13" fmla="*/ 278130 h 285930"/>
                <a:gd name="connsiteX14" fmla="*/ 193358 w 337184"/>
                <a:gd name="connsiteY14" fmla="*/ 285750 h 285930"/>
                <a:gd name="connsiteX15" fmla="*/ 336233 w 337184"/>
                <a:gd name="connsiteY15" fmla="*/ 236220 h 285930"/>
                <a:gd name="connsiteX16" fmla="*/ 336233 w 337184"/>
                <a:gd name="connsiteY16" fmla="*/ 189548 h 285930"/>
                <a:gd name="connsiteX17" fmla="*/ 337185 w 337184"/>
                <a:gd name="connsiteY17" fmla="*/ 189548 h 285930"/>
                <a:gd name="connsiteX18" fmla="*/ 337185 w 337184"/>
                <a:gd name="connsiteY18" fmla="*/ 189548 h 285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7184" h="28593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15FD7DA-B377-4E34-AAA6-8CDC2583CAA1}"/>
                </a:ext>
              </a:extLst>
            </p:cNvPr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>
                <a:gd name="connsiteX0" fmla="*/ 0 w 351472"/>
                <a:gd name="connsiteY0" fmla="*/ 0 h 267652"/>
                <a:gd name="connsiteX1" fmla="*/ 0 w 351472"/>
                <a:gd name="connsiteY1" fmla="*/ 95250 h 267652"/>
                <a:gd name="connsiteX2" fmla="*/ 28575 w 351472"/>
                <a:gd name="connsiteY2" fmla="*/ 94298 h 267652"/>
                <a:gd name="connsiteX3" fmla="*/ 41910 w 351472"/>
                <a:gd name="connsiteY3" fmla="*/ 40005 h 267652"/>
                <a:gd name="connsiteX4" fmla="*/ 86677 w 351472"/>
                <a:gd name="connsiteY4" fmla="*/ 26670 h 267652"/>
                <a:gd name="connsiteX5" fmla="*/ 127635 w 351472"/>
                <a:gd name="connsiteY5" fmla="*/ 26670 h 267652"/>
                <a:gd name="connsiteX6" fmla="*/ 127635 w 351472"/>
                <a:gd name="connsiteY6" fmla="*/ 210503 h 267652"/>
                <a:gd name="connsiteX7" fmla="*/ 108585 w 351472"/>
                <a:gd name="connsiteY7" fmla="*/ 239078 h 267652"/>
                <a:gd name="connsiteX8" fmla="*/ 75248 w 351472"/>
                <a:gd name="connsiteY8" fmla="*/ 240983 h 267652"/>
                <a:gd name="connsiteX9" fmla="*/ 75248 w 351472"/>
                <a:gd name="connsiteY9" fmla="*/ 267653 h 267652"/>
                <a:gd name="connsiteX10" fmla="*/ 277178 w 351472"/>
                <a:gd name="connsiteY10" fmla="*/ 267653 h 267652"/>
                <a:gd name="connsiteX11" fmla="*/ 277178 w 351472"/>
                <a:gd name="connsiteY11" fmla="*/ 240983 h 267652"/>
                <a:gd name="connsiteX12" fmla="*/ 246698 w 351472"/>
                <a:gd name="connsiteY12" fmla="*/ 240030 h 267652"/>
                <a:gd name="connsiteX13" fmla="*/ 223838 w 351472"/>
                <a:gd name="connsiteY13" fmla="*/ 210503 h 267652"/>
                <a:gd name="connsiteX14" fmla="*/ 223838 w 351472"/>
                <a:gd name="connsiteY14" fmla="*/ 26670 h 267652"/>
                <a:gd name="connsiteX15" fmla="*/ 264795 w 351472"/>
                <a:gd name="connsiteY15" fmla="*/ 26670 h 267652"/>
                <a:gd name="connsiteX16" fmla="*/ 303848 w 351472"/>
                <a:gd name="connsiteY16" fmla="*/ 33337 h 267652"/>
                <a:gd name="connsiteX17" fmla="*/ 322898 w 351472"/>
                <a:gd name="connsiteY17" fmla="*/ 94298 h 267652"/>
                <a:gd name="connsiteX18" fmla="*/ 351473 w 351472"/>
                <a:gd name="connsiteY18" fmla="*/ 95250 h 267652"/>
                <a:gd name="connsiteX19" fmla="*/ 351473 w 351472"/>
                <a:gd name="connsiteY19" fmla="*/ 0 h 267652"/>
                <a:gd name="connsiteX20" fmla="*/ 0 w 351472"/>
                <a:gd name="connsiteY20" fmla="*/ 0 h 267652"/>
                <a:gd name="connsiteX21" fmla="*/ 0 w 351472"/>
                <a:gd name="connsiteY21" fmla="*/ 0 h 267652"/>
                <a:gd name="connsiteX22" fmla="*/ 0 w 351472"/>
                <a:gd name="connsiteY22" fmla="*/ 0 h 26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1472" h="267652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A7DEB2B-5CB7-4457-B6F4-BBF05C4078E1}"/>
                </a:ext>
              </a:extLst>
            </p:cNvPr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>
                <a:gd name="connsiteX0" fmla="*/ 59055 w 413385"/>
                <a:gd name="connsiteY0" fmla="*/ 203835 h 266700"/>
                <a:gd name="connsiteX1" fmla="*/ 0 w 413385"/>
                <a:gd name="connsiteY1" fmla="*/ 239078 h 266700"/>
                <a:gd name="connsiteX2" fmla="*/ 0 w 413385"/>
                <a:gd name="connsiteY2" fmla="*/ 265748 h 266700"/>
                <a:gd name="connsiteX3" fmla="*/ 136208 w 413385"/>
                <a:gd name="connsiteY3" fmla="*/ 265748 h 266700"/>
                <a:gd name="connsiteX4" fmla="*/ 136208 w 413385"/>
                <a:gd name="connsiteY4" fmla="*/ 239078 h 266700"/>
                <a:gd name="connsiteX5" fmla="*/ 107633 w 413385"/>
                <a:gd name="connsiteY5" fmla="*/ 237173 h 266700"/>
                <a:gd name="connsiteX6" fmla="*/ 96203 w 413385"/>
                <a:gd name="connsiteY6" fmla="*/ 224790 h 266700"/>
                <a:gd name="connsiteX7" fmla="*/ 100013 w 413385"/>
                <a:gd name="connsiteY7" fmla="*/ 213360 h 266700"/>
                <a:gd name="connsiteX8" fmla="*/ 181928 w 413385"/>
                <a:gd name="connsiteY8" fmla="*/ 57150 h 266700"/>
                <a:gd name="connsiteX9" fmla="*/ 181928 w 413385"/>
                <a:gd name="connsiteY9" fmla="*/ 57150 h 266700"/>
                <a:gd name="connsiteX10" fmla="*/ 251460 w 413385"/>
                <a:gd name="connsiteY10" fmla="*/ 213360 h 266700"/>
                <a:gd name="connsiteX11" fmla="*/ 255270 w 413385"/>
                <a:gd name="connsiteY11" fmla="*/ 226695 h 266700"/>
                <a:gd name="connsiteX12" fmla="*/ 230505 w 413385"/>
                <a:gd name="connsiteY12" fmla="*/ 240030 h 266700"/>
                <a:gd name="connsiteX13" fmla="*/ 215265 w 413385"/>
                <a:gd name="connsiteY13" fmla="*/ 240030 h 266700"/>
                <a:gd name="connsiteX14" fmla="*/ 215265 w 413385"/>
                <a:gd name="connsiteY14" fmla="*/ 266700 h 266700"/>
                <a:gd name="connsiteX15" fmla="*/ 413385 w 413385"/>
                <a:gd name="connsiteY15" fmla="*/ 266700 h 266700"/>
                <a:gd name="connsiteX16" fmla="*/ 413385 w 413385"/>
                <a:gd name="connsiteY16" fmla="*/ 240030 h 266700"/>
                <a:gd name="connsiteX17" fmla="*/ 348615 w 413385"/>
                <a:gd name="connsiteY17" fmla="*/ 202883 h 266700"/>
                <a:gd name="connsiteX18" fmla="*/ 246698 w 413385"/>
                <a:gd name="connsiteY18" fmla="*/ 0 h 266700"/>
                <a:gd name="connsiteX19" fmla="*/ 173355 w 413385"/>
                <a:gd name="connsiteY19" fmla="*/ 0 h 266700"/>
                <a:gd name="connsiteX20" fmla="*/ 59055 w 413385"/>
                <a:gd name="connsiteY20" fmla="*/ 203835 h 266700"/>
                <a:gd name="connsiteX21" fmla="*/ 59055 w 413385"/>
                <a:gd name="connsiteY21" fmla="*/ 203835 h 266700"/>
                <a:gd name="connsiteX22" fmla="*/ 59055 w 413385"/>
                <a:gd name="connsiteY22" fmla="*/ 203835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3385" h="26670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5409A30-8D39-404F-BB82-CB78D5140C4E}"/>
                </a:ext>
              </a:extLst>
            </p:cNvPr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>
                <a:gd name="connsiteX0" fmla="*/ 18097 w 42862"/>
                <a:gd name="connsiteY0" fmla="*/ 19050 h 41910"/>
                <a:gd name="connsiteX1" fmla="*/ 18097 w 42862"/>
                <a:gd name="connsiteY1" fmla="*/ 12382 h 41910"/>
                <a:gd name="connsiteX2" fmla="*/ 22860 w 42862"/>
                <a:gd name="connsiteY2" fmla="*/ 12382 h 41910"/>
                <a:gd name="connsiteX3" fmla="*/ 28575 w 42862"/>
                <a:gd name="connsiteY3" fmla="*/ 16192 h 41910"/>
                <a:gd name="connsiteX4" fmla="*/ 22860 w 42862"/>
                <a:gd name="connsiteY4" fmla="*/ 20003 h 41910"/>
                <a:gd name="connsiteX5" fmla="*/ 18097 w 42862"/>
                <a:gd name="connsiteY5" fmla="*/ 20003 h 41910"/>
                <a:gd name="connsiteX6" fmla="*/ 18097 w 42862"/>
                <a:gd name="connsiteY6" fmla="*/ 19050 h 41910"/>
                <a:gd name="connsiteX7" fmla="*/ 18097 w 42862"/>
                <a:gd name="connsiteY7" fmla="*/ 19050 h 41910"/>
                <a:gd name="connsiteX8" fmla="*/ 18097 w 42862"/>
                <a:gd name="connsiteY8" fmla="*/ 22860 h 41910"/>
                <a:gd name="connsiteX9" fmla="*/ 21907 w 42862"/>
                <a:gd name="connsiteY9" fmla="*/ 22860 h 41910"/>
                <a:gd name="connsiteX10" fmla="*/ 28575 w 42862"/>
                <a:gd name="connsiteY10" fmla="*/ 33337 h 41910"/>
                <a:gd name="connsiteX11" fmla="*/ 32385 w 42862"/>
                <a:gd name="connsiteY11" fmla="*/ 33337 h 41910"/>
                <a:gd name="connsiteX12" fmla="*/ 25717 w 42862"/>
                <a:gd name="connsiteY12" fmla="*/ 22860 h 41910"/>
                <a:gd name="connsiteX13" fmla="*/ 32385 w 42862"/>
                <a:gd name="connsiteY13" fmla="*/ 16192 h 41910"/>
                <a:gd name="connsiteX14" fmla="*/ 23813 w 42862"/>
                <a:gd name="connsiteY14" fmla="*/ 9525 h 41910"/>
                <a:gd name="connsiteX15" fmla="*/ 14288 w 42862"/>
                <a:gd name="connsiteY15" fmla="*/ 9525 h 41910"/>
                <a:gd name="connsiteX16" fmla="*/ 14288 w 42862"/>
                <a:gd name="connsiteY16" fmla="*/ 33337 h 41910"/>
                <a:gd name="connsiteX17" fmla="*/ 18097 w 42862"/>
                <a:gd name="connsiteY17" fmla="*/ 33337 h 41910"/>
                <a:gd name="connsiteX18" fmla="*/ 18097 w 42862"/>
                <a:gd name="connsiteY18" fmla="*/ 22860 h 41910"/>
                <a:gd name="connsiteX19" fmla="*/ 18097 w 42862"/>
                <a:gd name="connsiteY19" fmla="*/ 22860 h 41910"/>
                <a:gd name="connsiteX20" fmla="*/ 18097 w 42862"/>
                <a:gd name="connsiteY20" fmla="*/ 22860 h 41910"/>
                <a:gd name="connsiteX21" fmla="*/ 4763 w 42862"/>
                <a:gd name="connsiteY21" fmla="*/ 20955 h 41910"/>
                <a:gd name="connsiteX22" fmla="*/ 21907 w 42862"/>
                <a:gd name="connsiteY22" fmla="*/ 3810 h 41910"/>
                <a:gd name="connsiteX23" fmla="*/ 39052 w 42862"/>
                <a:gd name="connsiteY23" fmla="*/ 20955 h 41910"/>
                <a:gd name="connsiteX24" fmla="*/ 21907 w 42862"/>
                <a:gd name="connsiteY24" fmla="*/ 38100 h 41910"/>
                <a:gd name="connsiteX25" fmla="*/ 4763 w 42862"/>
                <a:gd name="connsiteY25" fmla="*/ 20955 h 41910"/>
                <a:gd name="connsiteX26" fmla="*/ 4763 w 42862"/>
                <a:gd name="connsiteY26" fmla="*/ 20955 h 41910"/>
                <a:gd name="connsiteX27" fmla="*/ 4763 w 42862"/>
                <a:gd name="connsiteY27" fmla="*/ 20955 h 41910"/>
                <a:gd name="connsiteX28" fmla="*/ 21907 w 42862"/>
                <a:gd name="connsiteY28" fmla="*/ 41910 h 41910"/>
                <a:gd name="connsiteX29" fmla="*/ 42863 w 42862"/>
                <a:gd name="connsiteY29" fmla="*/ 20955 h 41910"/>
                <a:gd name="connsiteX30" fmla="*/ 21907 w 42862"/>
                <a:gd name="connsiteY30" fmla="*/ 0 h 41910"/>
                <a:gd name="connsiteX31" fmla="*/ 0 w 42862"/>
                <a:gd name="connsiteY31" fmla="*/ 20955 h 41910"/>
                <a:gd name="connsiteX32" fmla="*/ 21907 w 42862"/>
                <a:gd name="connsiteY32" fmla="*/ 41910 h 41910"/>
                <a:gd name="connsiteX33" fmla="*/ 21907 w 42862"/>
                <a:gd name="connsiteY33" fmla="*/ 41910 h 41910"/>
                <a:gd name="connsiteX34" fmla="*/ 21907 w 42862"/>
                <a:gd name="connsiteY34" fmla="*/ 41910 h 4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2862" h="4191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7729B25-CF5F-41B1-8506-DCB4B39C2432}"/>
                </a:ext>
              </a:extLst>
            </p:cNvPr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>
                <a:gd name="connsiteX0" fmla="*/ 151553 w 176318"/>
                <a:gd name="connsiteY0" fmla="*/ 4212 h 62314"/>
                <a:gd name="connsiteX1" fmla="*/ 158221 w 176318"/>
                <a:gd name="connsiteY1" fmla="*/ 6117 h 62314"/>
                <a:gd name="connsiteX2" fmla="*/ 154411 w 176318"/>
                <a:gd name="connsiteY2" fmla="*/ 8022 h 62314"/>
                <a:gd name="connsiteX3" fmla="*/ 154411 w 176318"/>
                <a:gd name="connsiteY3" fmla="*/ 8975 h 62314"/>
                <a:gd name="connsiteX4" fmla="*/ 172508 w 176318"/>
                <a:gd name="connsiteY4" fmla="*/ 14690 h 62314"/>
                <a:gd name="connsiteX5" fmla="*/ 174413 w 176318"/>
                <a:gd name="connsiteY5" fmla="*/ 16595 h 62314"/>
                <a:gd name="connsiteX6" fmla="*/ 172508 w 176318"/>
                <a:gd name="connsiteY6" fmla="*/ 17547 h 62314"/>
                <a:gd name="connsiteX7" fmla="*/ 173461 w 176318"/>
                <a:gd name="connsiteY7" fmla="*/ 19452 h 62314"/>
                <a:gd name="connsiteX8" fmla="*/ 176318 w 176318"/>
                <a:gd name="connsiteY8" fmla="*/ 20405 h 62314"/>
                <a:gd name="connsiteX9" fmla="*/ 154411 w 176318"/>
                <a:gd name="connsiteY9" fmla="*/ 24215 h 62314"/>
                <a:gd name="connsiteX10" fmla="*/ 147743 w 176318"/>
                <a:gd name="connsiteY10" fmla="*/ 24215 h 62314"/>
                <a:gd name="connsiteX11" fmla="*/ 138218 w 176318"/>
                <a:gd name="connsiteY11" fmla="*/ 25167 h 62314"/>
                <a:gd name="connsiteX12" fmla="*/ 44873 w 176318"/>
                <a:gd name="connsiteY12" fmla="*/ 48027 h 62314"/>
                <a:gd name="connsiteX13" fmla="*/ 7726 w 176318"/>
                <a:gd name="connsiteY13" fmla="*/ 62315 h 62314"/>
                <a:gd name="connsiteX14" fmla="*/ 106 w 176318"/>
                <a:gd name="connsiteY14" fmla="*/ 52790 h 62314"/>
                <a:gd name="connsiteX15" fmla="*/ 22966 w 176318"/>
                <a:gd name="connsiteY15" fmla="*/ 23262 h 62314"/>
                <a:gd name="connsiteX16" fmla="*/ 53446 w 176318"/>
                <a:gd name="connsiteY16" fmla="*/ 8975 h 62314"/>
                <a:gd name="connsiteX17" fmla="*/ 126788 w 176318"/>
                <a:gd name="connsiteY17" fmla="*/ 1355 h 62314"/>
                <a:gd name="connsiteX18" fmla="*/ 146791 w 176318"/>
                <a:gd name="connsiteY18" fmla="*/ 3260 h 62314"/>
                <a:gd name="connsiteX19" fmla="*/ 151553 w 176318"/>
                <a:gd name="connsiteY19" fmla="*/ 4212 h 62314"/>
                <a:gd name="connsiteX20" fmla="*/ 151553 w 176318"/>
                <a:gd name="connsiteY20" fmla="*/ 4212 h 62314"/>
                <a:gd name="connsiteX21" fmla="*/ 151553 w 176318"/>
                <a:gd name="connsiteY21" fmla="*/ 4212 h 62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6318" h="62314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" name="Subtitle 2">
            <a:extLst>
              <a:ext uri="{FF2B5EF4-FFF2-40B4-BE49-F238E27FC236}">
                <a16:creationId xmlns:a16="http://schemas.microsoft.com/office/drawing/2014/main" id="{9D55DE65-B319-4CE3-A408-661979DF9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61311"/>
            <a:ext cx="5994400" cy="107845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Montserrat Medium" panose="000006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FD99FF5-84CA-43F5-B814-790CCC5FC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2216938"/>
            <a:ext cx="5994400" cy="2424123"/>
          </a:xfrm>
        </p:spPr>
        <p:txBody>
          <a:bodyPr anchor="b">
            <a:normAutofit/>
          </a:bodyPr>
          <a:lstStyle>
            <a:lvl1pPr>
              <a:defRPr sz="5200" baseline="0">
                <a:solidFill>
                  <a:schemeClr val="tx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0" name="Picture 19" descr="A picture containing line, screenshot&#10;&#10;Description automatically generated">
            <a:extLst>
              <a:ext uri="{FF2B5EF4-FFF2-40B4-BE49-F238E27FC236}">
                <a16:creationId xmlns:a16="http://schemas.microsoft.com/office/drawing/2014/main" id="{1B1DDA84-EA77-489F-B4F9-8B77BE6B32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890" t="17087" r="18197"/>
          <a:stretch/>
        </p:blipFill>
        <p:spPr>
          <a:xfrm rot="5400000" flipH="1">
            <a:off x="7554994" y="2220994"/>
            <a:ext cx="6858005" cy="241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2920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ustom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3A5AD1E-4630-4480-A911-AE51C7FD4D0B}"/>
              </a:ext>
            </a:extLst>
          </p:cNvPr>
          <p:cNvSpPr/>
          <p:nvPr userDrawn="1"/>
        </p:nvSpPr>
        <p:spPr>
          <a:xfrm>
            <a:off x="0" y="0"/>
            <a:ext cx="8658225" cy="68702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  <a:solidFill>
                <a:srgbClr val="2976B5"/>
              </a:solidFill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D55DE65-B319-4CE3-A408-661979DF9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61311"/>
            <a:ext cx="5994400" cy="107845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Montserrat Medium" panose="000006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FD99FF5-84CA-43F5-B814-790CCC5FC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2216938"/>
            <a:ext cx="5994400" cy="2424123"/>
          </a:xfrm>
        </p:spPr>
        <p:txBody>
          <a:bodyPr anchor="b">
            <a:normAutofit/>
          </a:bodyPr>
          <a:lstStyle>
            <a:lvl1pPr>
              <a:defRPr sz="5200" baseline="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4" name="Graphic 36">
            <a:extLst>
              <a:ext uri="{FF2B5EF4-FFF2-40B4-BE49-F238E27FC236}">
                <a16:creationId xmlns:a16="http://schemas.microsoft.com/office/drawing/2014/main" id="{F5D8F5D4-CE63-4F6B-8802-F8E6989D82EE}"/>
              </a:ext>
            </a:extLst>
          </p:cNvPr>
          <p:cNvGrpSpPr/>
          <p:nvPr userDrawn="1"/>
        </p:nvGrpSpPr>
        <p:grpSpPr>
          <a:xfrm>
            <a:off x="123825" y="6429177"/>
            <a:ext cx="1222724" cy="314523"/>
            <a:chOff x="5539739" y="3286125"/>
            <a:chExt cx="1111567" cy="28593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AFA5442-1E94-43ED-AB6C-3A1B317F917D}"/>
                </a:ext>
              </a:extLst>
            </p:cNvPr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>
                <a:gd name="connsiteX0" fmla="*/ 337185 w 337184"/>
                <a:gd name="connsiteY0" fmla="*/ 189548 h 285930"/>
                <a:gd name="connsiteX1" fmla="*/ 290512 w 337184"/>
                <a:gd name="connsiteY1" fmla="*/ 234315 h 285930"/>
                <a:gd name="connsiteX2" fmla="*/ 209550 w 337184"/>
                <a:gd name="connsiteY2" fmla="*/ 255270 h 285930"/>
                <a:gd name="connsiteX3" fmla="*/ 97155 w 337184"/>
                <a:gd name="connsiteY3" fmla="*/ 143828 h 285930"/>
                <a:gd name="connsiteX4" fmla="*/ 199072 w 337184"/>
                <a:gd name="connsiteY4" fmla="*/ 25717 h 285930"/>
                <a:gd name="connsiteX5" fmla="*/ 268605 w 337184"/>
                <a:gd name="connsiteY5" fmla="*/ 47625 h 285930"/>
                <a:gd name="connsiteX6" fmla="*/ 299085 w 337184"/>
                <a:gd name="connsiteY6" fmla="*/ 102870 h 285930"/>
                <a:gd name="connsiteX7" fmla="*/ 337185 w 337184"/>
                <a:gd name="connsiteY7" fmla="*/ 102870 h 285930"/>
                <a:gd name="connsiteX8" fmla="*/ 337185 w 337184"/>
                <a:gd name="connsiteY8" fmla="*/ 7620 h 285930"/>
                <a:gd name="connsiteX9" fmla="*/ 298133 w 337184"/>
                <a:gd name="connsiteY9" fmla="*/ 7620 h 285930"/>
                <a:gd name="connsiteX10" fmla="*/ 290512 w 337184"/>
                <a:gd name="connsiteY10" fmla="*/ 23813 h 285930"/>
                <a:gd name="connsiteX11" fmla="*/ 186690 w 337184"/>
                <a:gd name="connsiteY11" fmla="*/ 0 h 285930"/>
                <a:gd name="connsiteX12" fmla="*/ 0 w 337184"/>
                <a:gd name="connsiteY12" fmla="*/ 147638 h 285930"/>
                <a:gd name="connsiteX13" fmla="*/ 124777 w 337184"/>
                <a:gd name="connsiteY13" fmla="*/ 278130 h 285930"/>
                <a:gd name="connsiteX14" fmla="*/ 193358 w 337184"/>
                <a:gd name="connsiteY14" fmla="*/ 285750 h 285930"/>
                <a:gd name="connsiteX15" fmla="*/ 336233 w 337184"/>
                <a:gd name="connsiteY15" fmla="*/ 236220 h 285930"/>
                <a:gd name="connsiteX16" fmla="*/ 336233 w 337184"/>
                <a:gd name="connsiteY16" fmla="*/ 189548 h 285930"/>
                <a:gd name="connsiteX17" fmla="*/ 337185 w 337184"/>
                <a:gd name="connsiteY17" fmla="*/ 189548 h 285930"/>
                <a:gd name="connsiteX18" fmla="*/ 337185 w 337184"/>
                <a:gd name="connsiteY18" fmla="*/ 189548 h 285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7184" h="28593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7FB31DE-6AAD-4E7D-A868-87A0CDF89AB2}"/>
                </a:ext>
              </a:extLst>
            </p:cNvPr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>
                <a:gd name="connsiteX0" fmla="*/ 0 w 351472"/>
                <a:gd name="connsiteY0" fmla="*/ 0 h 267652"/>
                <a:gd name="connsiteX1" fmla="*/ 0 w 351472"/>
                <a:gd name="connsiteY1" fmla="*/ 95250 h 267652"/>
                <a:gd name="connsiteX2" fmla="*/ 28575 w 351472"/>
                <a:gd name="connsiteY2" fmla="*/ 94298 h 267652"/>
                <a:gd name="connsiteX3" fmla="*/ 41910 w 351472"/>
                <a:gd name="connsiteY3" fmla="*/ 40005 h 267652"/>
                <a:gd name="connsiteX4" fmla="*/ 86677 w 351472"/>
                <a:gd name="connsiteY4" fmla="*/ 26670 h 267652"/>
                <a:gd name="connsiteX5" fmla="*/ 127635 w 351472"/>
                <a:gd name="connsiteY5" fmla="*/ 26670 h 267652"/>
                <a:gd name="connsiteX6" fmla="*/ 127635 w 351472"/>
                <a:gd name="connsiteY6" fmla="*/ 210503 h 267652"/>
                <a:gd name="connsiteX7" fmla="*/ 108585 w 351472"/>
                <a:gd name="connsiteY7" fmla="*/ 239078 h 267652"/>
                <a:gd name="connsiteX8" fmla="*/ 75248 w 351472"/>
                <a:gd name="connsiteY8" fmla="*/ 240983 h 267652"/>
                <a:gd name="connsiteX9" fmla="*/ 75248 w 351472"/>
                <a:gd name="connsiteY9" fmla="*/ 267653 h 267652"/>
                <a:gd name="connsiteX10" fmla="*/ 277178 w 351472"/>
                <a:gd name="connsiteY10" fmla="*/ 267653 h 267652"/>
                <a:gd name="connsiteX11" fmla="*/ 277178 w 351472"/>
                <a:gd name="connsiteY11" fmla="*/ 240983 h 267652"/>
                <a:gd name="connsiteX12" fmla="*/ 246698 w 351472"/>
                <a:gd name="connsiteY12" fmla="*/ 240030 h 267652"/>
                <a:gd name="connsiteX13" fmla="*/ 223838 w 351472"/>
                <a:gd name="connsiteY13" fmla="*/ 210503 h 267652"/>
                <a:gd name="connsiteX14" fmla="*/ 223838 w 351472"/>
                <a:gd name="connsiteY14" fmla="*/ 26670 h 267652"/>
                <a:gd name="connsiteX15" fmla="*/ 264795 w 351472"/>
                <a:gd name="connsiteY15" fmla="*/ 26670 h 267652"/>
                <a:gd name="connsiteX16" fmla="*/ 303848 w 351472"/>
                <a:gd name="connsiteY16" fmla="*/ 33337 h 267652"/>
                <a:gd name="connsiteX17" fmla="*/ 322898 w 351472"/>
                <a:gd name="connsiteY17" fmla="*/ 94298 h 267652"/>
                <a:gd name="connsiteX18" fmla="*/ 351473 w 351472"/>
                <a:gd name="connsiteY18" fmla="*/ 95250 h 267652"/>
                <a:gd name="connsiteX19" fmla="*/ 351473 w 351472"/>
                <a:gd name="connsiteY19" fmla="*/ 0 h 267652"/>
                <a:gd name="connsiteX20" fmla="*/ 0 w 351472"/>
                <a:gd name="connsiteY20" fmla="*/ 0 h 267652"/>
                <a:gd name="connsiteX21" fmla="*/ 0 w 351472"/>
                <a:gd name="connsiteY21" fmla="*/ 0 h 267652"/>
                <a:gd name="connsiteX22" fmla="*/ 0 w 351472"/>
                <a:gd name="connsiteY22" fmla="*/ 0 h 26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1472" h="267652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F4723A2-BE5D-4E83-8685-17504823ADA5}"/>
                </a:ext>
              </a:extLst>
            </p:cNvPr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>
                <a:gd name="connsiteX0" fmla="*/ 59055 w 413385"/>
                <a:gd name="connsiteY0" fmla="*/ 203835 h 266700"/>
                <a:gd name="connsiteX1" fmla="*/ 0 w 413385"/>
                <a:gd name="connsiteY1" fmla="*/ 239078 h 266700"/>
                <a:gd name="connsiteX2" fmla="*/ 0 w 413385"/>
                <a:gd name="connsiteY2" fmla="*/ 265748 h 266700"/>
                <a:gd name="connsiteX3" fmla="*/ 136208 w 413385"/>
                <a:gd name="connsiteY3" fmla="*/ 265748 h 266700"/>
                <a:gd name="connsiteX4" fmla="*/ 136208 w 413385"/>
                <a:gd name="connsiteY4" fmla="*/ 239078 h 266700"/>
                <a:gd name="connsiteX5" fmla="*/ 107633 w 413385"/>
                <a:gd name="connsiteY5" fmla="*/ 237173 h 266700"/>
                <a:gd name="connsiteX6" fmla="*/ 96203 w 413385"/>
                <a:gd name="connsiteY6" fmla="*/ 224790 h 266700"/>
                <a:gd name="connsiteX7" fmla="*/ 100013 w 413385"/>
                <a:gd name="connsiteY7" fmla="*/ 213360 h 266700"/>
                <a:gd name="connsiteX8" fmla="*/ 181928 w 413385"/>
                <a:gd name="connsiteY8" fmla="*/ 57150 h 266700"/>
                <a:gd name="connsiteX9" fmla="*/ 181928 w 413385"/>
                <a:gd name="connsiteY9" fmla="*/ 57150 h 266700"/>
                <a:gd name="connsiteX10" fmla="*/ 251460 w 413385"/>
                <a:gd name="connsiteY10" fmla="*/ 213360 h 266700"/>
                <a:gd name="connsiteX11" fmla="*/ 255270 w 413385"/>
                <a:gd name="connsiteY11" fmla="*/ 226695 h 266700"/>
                <a:gd name="connsiteX12" fmla="*/ 230505 w 413385"/>
                <a:gd name="connsiteY12" fmla="*/ 240030 h 266700"/>
                <a:gd name="connsiteX13" fmla="*/ 215265 w 413385"/>
                <a:gd name="connsiteY13" fmla="*/ 240030 h 266700"/>
                <a:gd name="connsiteX14" fmla="*/ 215265 w 413385"/>
                <a:gd name="connsiteY14" fmla="*/ 266700 h 266700"/>
                <a:gd name="connsiteX15" fmla="*/ 413385 w 413385"/>
                <a:gd name="connsiteY15" fmla="*/ 266700 h 266700"/>
                <a:gd name="connsiteX16" fmla="*/ 413385 w 413385"/>
                <a:gd name="connsiteY16" fmla="*/ 240030 h 266700"/>
                <a:gd name="connsiteX17" fmla="*/ 348615 w 413385"/>
                <a:gd name="connsiteY17" fmla="*/ 202883 h 266700"/>
                <a:gd name="connsiteX18" fmla="*/ 246698 w 413385"/>
                <a:gd name="connsiteY18" fmla="*/ 0 h 266700"/>
                <a:gd name="connsiteX19" fmla="*/ 173355 w 413385"/>
                <a:gd name="connsiteY19" fmla="*/ 0 h 266700"/>
                <a:gd name="connsiteX20" fmla="*/ 59055 w 413385"/>
                <a:gd name="connsiteY20" fmla="*/ 203835 h 266700"/>
                <a:gd name="connsiteX21" fmla="*/ 59055 w 413385"/>
                <a:gd name="connsiteY21" fmla="*/ 203835 h 266700"/>
                <a:gd name="connsiteX22" fmla="*/ 59055 w 413385"/>
                <a:gd name="connsiteY22" fmla="*/ 203835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3385" h="26670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A1416AE-D991-4DCF-9453-2C4250F36639}"/>
                </a:ext>
              </a:extLst>
            </p:cNvPr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>
                <a:gd name="connsiteX0" fmla="*/ 18097 w 42862"/>
                <a:gd name="connsiteY0" fmla="*/ 19050 h 41910"/>
                <a:gd name="connsiteX1" fmla="*/ 18097 w 42862"/>
                <a:gd name="connsiteY1" fmla="*/ 12382 h 41910"/>
                <a:gd name="connsiteX2" fmla="*/ 22860 w 42862"/>
                <a:gd name="connsiteY2" fmla="*/ 12382 h 41910"/>
                <a:gd name="connsiteX3" fmla="*/ 28575 w 42862"/>
                <a:gd name="connsiteY3" fmla="*/ 16192 h 41910"/>
                <a:gd name="connsiteX4" fmla="*/ 22860 w 42862"/>
                <a:gd name="connsiteY4" fmla="*/ 20003 h 41910"/>
                <a:gd name="connsiteX5" fmla="*/ 18097 w 42862"/>
                <a:gd name="connsiteY5" fmla="*/ 20003 h 41910"/>
                <a:gd name="connsiteX6" fmla="*/ 18097 w 42862"/>
                <a:gd name="connsiteY6" fmla="*/ 19050 h 41910"/>
                <a:gd name="connsiteX7" fmla="*/ 18097 w 42862"/>
                <a:gd name="connsiteY7" fmla="*/ 19050 h 41910"/>
                <a:gd name="connsiteX8" fmla="*/ 18097 w 42862"/>
                <a:gd name="connsiteY8" fmla="*/ 22860 h 41910"/>
                <a:gd name="connsiteX9" fmla="*/ 21907 w 42862"/>
                <a:gd name="connsiteY9" fmla="*/ 22860 h 41910"/>
                <a:gd name="connsiteX10" fmla="*/ 28575 w 42862"/>
                <a:gd name="connsiteY10" fmla="*/ 33337 h 41910"/>
                <a:gd name="connsiteX11" fmla="*/ 32385 w 42862"/>
                <a:gd name="connsiteY11" fmla="*/ 33337 h 41910"/>
                <a:gd name="connsiteX12" fmla="*/ 25717 w 42862"/>
                <a:gd name="connsiteY12" fmla="*/ 22860 h 41910"/>
                <a:gd name="connsiteX13" fmla="*/ 32385 w 42862"/>
                <a:gd name="connsiteY13" fmla="*/ 16192 h 41910"/>
                <a:gd name="connsiteX14" fmla="*/ 23813 w 42862"/>
                <a:gd name="connsiteY14" fmla="*/ 9525 h 41910"/>
                <a:gd name="connsiteX15" fmla="*/ 14288 w 42862"/>
                <a:gd name="connsiteY15" fmla="*/ 9525 h 41910"/>
                <a:gd name="connsiteX16" fmla="*/ 14288 w 42862"/>
                <a:gd name="connsiteY16" fmla="*/ 33337 h 41910"/>
                <a:gd name="connsiteX17" fmla="*/ 18097 w 42862"/>
                <a:gd name="connsiteY17" fmla="*/ 33337 h 41910"/>
                <a:gd name="connsiteX18" fmla="*/ 18097 w 42862"/>
                <a:gd name="connsiteY18" fmla="*/ 22860 h 41910"/>
                <a:gd name="connsiteX19" fmla="*/ 18097 w 42862"/>
                <a:gd name="connsiteY19" fmla="*/ 22860 h 41910"/>
                <a:gd name="connsiteX20" fmla="*/ 18097 w 42862"/>
                <a:gd name="connsiteY20" fmla="*/ 22860 h 41910"/>
                <a:gd name="connsiteX21" fmla="*/ 4763 w 42862"/>
                <a:gd name="connsiteY21" fmla="*/ 20955 h 41910"/>
                <a:gd name="connsiteX22" fmla="*/ 21907 w 42862"/>
                <a:gd name="connsiteY22" fmla="*/ 3810 h 41910"/>
                <a:gd name="connsiteX23" fmla="*/ 39052 w 42862"/>
                <a:gd name="connsiteY23" fmla="*/ 20955 h 41910"/>
                <a:gd name="connsiteX24" fmla="*/ 21907 w 42862"/>
                <a:gd name="connsiteY24" fmla="*/ 38100 h 41910"/>
                <a:gd name="connsiteX25" fmla="*/ 4763 w 42862"/>
                <a:gd name="connsiteY25" fmla="*/ 20955 h 41910"/>
                <a:gd name="connsiteX26" fmla="*/ 4763 w 42862"/>
                <a:gd name="connsiteY26" fmla="*/ 20955 h 41910"/>
                <a:gd name="connsiteX27" fmla="*/ 4763 w 42862"/>
                <a:gd name="connsiteY27" fmla="*/ 20955 h 41910"/>
                <a:gd name="connsiteX28" fmla="*/ 21907 w 42862"/>
                <a:gd name="connsiteY28" fmla="*/ 41910 h 41910"/>
                <a:gd name="connsiteX29" fmla="*/ 42863 w 42862"/>
                <a:gd name="connsiteY29" fmla="*/ 20955 h 41910"/>
                <a:gd name="connsiteX30" fmla="*/ 21907 w 42862"/>
                <a:gd name="connsiteY30" fmla="*/ 0 h 41910"/>
                <a:gd name="connsiteX31" fmla="*/ 0 w 42862"/>
                <a:gd name="connsiteY31" fmla="*/ 20955 h 41910"/>
                <a:gd name="connsiteX32" fmla="*/ 21907 w 42862"/>
                <a:gd name="connsiteY32" fmla="*/ 41910 h 41910"/>
                <a:gd name="connsiteX33" fmla="*/ 21907 w 42862"/>
                <a:gd name="connsiteY33" fmla="*/ 41910 h 41910"/>
                <a:gd name="connsiteX34" fmla="*/ 21907 w 42862"/>
                <a:gd name="connsiteY34" fmla="*/ 41910 h 4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2862" h="4191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6687322-8438-430A-BB1C-4A0E79C7A6B5}"/>
                </a:ext>
              </a:extLst>
            </p:cNvPr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>
                <a:gd name="connsiteX0" fmla="*/ 151553 w 176318"/>
                <a:gd name="connsiteY0" fmla="*/ 4212 h 62314"/>
                <a:gd name="connsiteX1" fmla="*/ 158221 w 176318"/>
                <a:gd name="connsiteY1" fmla="*/ 6117 h 62314"/>
                <a:gd name="connsiteX2" fmla="*/ 154411 w 176318"/>
                <a:gd name="connsiteY2" fmla="*/ 8022 h 62314"/>
                <a:gd name="connsiteX3" fmla="*/ 154411 w 176318"/>
                <a:gd name="connsiteY3" fmla="*/ 8975 h 62314"/>
                <a:gd name="connsiteX4" fmla="*/ 172508 w 176318"/>
                <a:gd name="connsiteY4" fmla="*/ 14690 h 62314"/>
                <a:gd name="connsiteX5" fmla="*/ 174413 w 176318"/>
                <a:gd name="connsiteY5" fmla="*/ 16595 h 62314"/>
                <a:gd name="connsiteX6" fmla="*/ 172508 w 176318"/>
                <a:gd name="connsiteY6" fmla="*/ 17547 h 62314"/>
                <a:gd name="connsiteX7" fmla="*/ 173461 w 176318"/>
                <a:gd name="connsiteY7" fmla="*/ 19452 h 62314"/>
                <a:gd name="connsiteX8" fmla="*/ 176318 w 176318"/>
                <a:gd name="connsiteY8" fmla="*/ 20405 h 62314"/>
                <a:gd name="connsiteX9" fmla="*/ 154411 w 176318"/>
                <a:gd name="connsiteY9" fmla="*/ 24215 h 62314"/>
                <a:gd name="connsiteX10" fmla="*/ 147743 w 176318"/>
                <a:gd name="connsiteY10" fmla="*/ 24215 h 62314"/>
                <a:gd name="connsiteX11" fmla="*/ 138218 w 176318"/>
                <a:gd name="connsiteY11" fmla="*/ 25167 h 62314"/>
                <a:gd name="connsiteX12" fmla="*/ 44873 w 176318"/>
                <a:gd name="connsiteY12" fmla="*/ 48027 h 62314"/>
                <a:gd name="connsiteX13" fmla="*/ 7726 w 176318"/>
                <a:gd name="connsiteY13" fmla="*/ 62315 h 62314"/>
                <a:gd name="connsiteX14" fmla="*/ 106 w 176318"/>
                <a:gd name="connsiteY14" fmla="*/ 52790 h 62314"/>
                <a:gd name="connsiteX15" fmla="*/ 22966 w 176318"/>
                <a:gd name="connsiteY15" fmla="*/ 23262 h 62314"/>
                <a:gd name="connsiteX16" fmla="*/ 53446 w 176318"/>
                <a:gd name="connsiteY16" fmla="*/ 8975 h 62314"/>
                <a:gd name="connsiteX17" fmla="*/ 126788 w 176318"/>
                <a:gd name="connsiteY17" fmla="*/ 1355 h 62314"/>
                <a:gd name="connsiteX18" fmla="*/ 146791 w 176318"/>
                <a:gd name="connsiteY18" fmla="*/ 3260 h 62314"/>
                <a:gd name="connsiteX19" fmla="*/ 151553 w 176318"/>
                <a:gd name="connsiteY19" fmla="*/ 4212 h 62314"/>
                <a:gd name="connsiteX20" fmla="*/ 151553 w 176318"/>
                <a:gd name="connsiteY20" fmla="*/ 4212 h 62314"/>
                <a:gd name="connsiteX21" fmla="*/ 151553 w 176318"/>
                <a:gd name="connsiteY21" fmla="*/ 4212 h 62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6318" h="62314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1" name="Picture 20" descr="A picture containing line, screenshot&#10;&#10;Description automatically generated">
            <a:extLst>
              <a:ext uri="{FF2B5EF4-FFF2-40B4-BE49-F238E27FC236}">
                <a16:creationId xmlns:a16="http://schemas.microsoft.com/office/drawing/2014/main" id="{4425A299-E68A-4BAB-B86A-A3E9C63E83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890" t="17087" r="18197"/>
          <a:stretch/>
        </p:blipFill>
        <p:spPr>
          <a:xfrm rot="5400000" flipH="1">
            <a:off x="7554994" y="2220994"/>
            <a:ext cx="6858005" cy="2416006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7D0022-A24F-4C20-9078-649202AECD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658225" y="0"/>
            <a:ext cx="3533775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02949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Solid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B8677CF-8609-42D7-BD6B-D0C6E735BBE3}"/>
              </a:ext>
            </a:extLst>
          </p:cNvPr>
          <p:cNvSpPr/>
          <p:nvPr userDrawn="1"/>
        </p:nvSpPr>
        <p:spPr>
          <a:xfrm>
            <a:off x="0" y="-12224"/>
            <a:ext cx="12192000" cy="68702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  <a:solidFill>
                <a:srgbClr val="2976B5"/>
              </a:solidFill>
            </a:endParaRPr>
          </a:p>
        </p:txBody>
      </p:sp>
      <p:pic>
        <p:nvPicPr>
          <p:cNvPr id="12" name="Picture 11" descr="A picture containing lamp, line, colorfulness, screenshot&#10;&#10;Description automatically generated">
            <a:extLst>
              <a:ext uri="{FF2B5EF4-FFF2-40B4-BE49-F238E27FC236}">
                <a16:creationId xmlns:a16="http://schemas.microsoft.com/office/drawing/2014/main" id="{A573E2DA-D727-4657-9EA4-7288F08D8F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3804" r="33152" b="19237"/>
          <a:stretch/>
        </p:blipFill>
        <p:spPr>
          <a:xfrm>
            <a:off x="7960321" y="-12224"/>
            <a:ext cx="4231679" cy="687022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CC2CE74-9F65-4EE1-80B9-7008FF8EE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06330"/>
            <a:ext cx="7780020" cy="1445339"/>
          </a:xfrm>
        </p:spPr>
        <p:txBody>
          <a:bodyPr>
            <a:noAutofit/>
          </a:bodyPr>
          <a:lstStyle>
            <a:lvl1pPr>
              <a:defRPr sz="8800"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6CB98E2-3330-4B11-8EED-53F831C898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295989"/>
            <a:ext cx="7780020" cy="37630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37" name="Graphic 36">
            <a:extLst>
              <a:ext uri="{FF2B5EF4-FFF2-40B4-BE49-F238E27FC236}">
                <a16:creationId xmlns:a16="http://schemas.microsoft.com/office/drawing/2014/main" id="{266CCCE6-FECF-4FDD-8CFB-BA1B214F479B}"/>
              </a:ext>
            </a:extLst>
          </p:cNvPr>
          <p:cNvGrpSpPr/>
          <p:nvPr userDrawn="1"/>
        </p:nvGrpSpPr>
        <p:grpSpPr>
          <a:xfrm>
            <a:off x="223087" y="6340285"/>
            <a:ext cx="1222724" cy="314523"/>
            <a:chOff x="5539739" y="3286125"/>
            <a:chExt cx="1111567" cy="2859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5BE7209-5F36-419A-9393-A73175438B9B}"/>
                </a:ext>
              </a:extLst>
            </p:cNvPr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>
                <a:gd name="connsiteX0" fmla="*/ 337185 w 337184"/>
                <a:gd name="connsiteY0" fmla="*/ 189548 h 285930"/>
                <a:gd name="connsiteX1" fmla="*/ 290512 w 337184"/>
                <a:gd name="connsiteY1" fmla="*/ 234315 h 285930"/>
                <a:gd name="connsiteX2" fmla="*/ 209550 w 337184"/>
                <a:gd name="connsiteY2" fmla="*/ 255270 h 285930"/>
                <a:gd name="connsiteX3" fmla="*/ 97155 w 337184"/>
                <a:gd name="connsiteY3" fmla="*/ 143828 h 285930"/>
                <a:gd name="connsiteX4" fmla="*/ 199072 w 337184"/>
                <a:gd name="connsiteY4" fmla="*/ 25717 h 285930"/>
                <a:gd name="connsiteX5" fmla="*/ 268605 w 337184"/>
                <a:gd name="connsiteY5" fmla="*/ 47625 h 285930"/>
                <a:gd name="connsiteX6" fmla="*/ 299085 w 337184"/>
                <a:gd name="connsiteY6" fmla="*/ 102870 h 285930"/>
                <a:gd name="connsiteX7" fmla="*/ 337185 w 337184"/>
                <a:gd name="connsiteY7" fmla="*/ 102870 h 285930"/>
                <a:gd name="connsiteX8" fmla="*/ 337185 w 337184"/>
                <a:gd name="connsiteY8" fmla="*/ 7620 h 285930"/>
                <a:gd name="connsiteX9" fmla="*/ 298133 w 337184"/>
                <a:gd name="connsiteY9" fmla="*/ 7620 h 285930"/>
                <a:gd name="connsiteX10" fmla="*/ 290512 w 337184"/>
                <a:gd name="connsiteY10" fmla="*/ 23813 h 285930"/>
                <a:gd name="connsiteX11" fmla="*/ 186690 w 337184"/>
                <a:gd name="connsiteY11" fmla="*/ 0 h 285930"/>
                <a:gd name="connsiteX12" fmla="*/ 0 w 337184"/>
                <a:gd name="connsiteY12" fmla="*/ 147638 h 285930"/>
                <a:gd name="connsiteX13" fmla="*/ 124777 w 337184"/>
                <a:gd name="connsiteY13" fmla="*/ 278130 h 285930"/>
                <a:gd name="connsiteX14" fmla="*/ 193358 w 337184"/>
                <a:gd name="connsiteY14" fmla="*/ 285750 h 285930"/>
                <a:gd name="connsiteX15" fmla="*/ 336233 w 337184"/>
                <a:gd name="connsiteY15" fmla="*/ 236220 h 285930"/>
                <a:gd name="connsiteX16" fmla="*/ 336233 w 337184"/>
                <a:gd name="connsiteY16" fmla="*/ 189548 h 285930"/>
                <a:gd name="connsiteX17" fmla="*/ 337185 w 337184"/>
                <a:gd name="connsiteY17" fmla="*/ 189548 h 285930"/>
                <a:gd name="connsiteX18" fmla="*/ 337185 w 337184"/>
                <a:gd name="connsiteY18" fmla="*/ 189548 h 285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7184" h="28593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DFF779C-3901-44FA-9116-E6CA4E1B814A}"/>
                </a:ext>
              </a:extLst>
            </p:cNvPr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>
                <a:gd name="connsiteX0" fmla="*/ 0 w 351472"/>
                <a:gd name="connsiteY0" fmla="*/ 0 h 267652"/>
                <a:gd name="connsiteX1" fmla="*/ 0 w 351472"/>
                <a:gd name="connsiteY1" fmla="*/ 95250 h 267652"/>
                <a:gd name="connsiteX2" fmla="*/ 28575 w 351472"/>
                <a:gd name="connsiteY2" fmla="*/ 94298 h 267652"/>
                <a:gd name="connsiteX3" fmla="*/ 41910 w 351472"/>
                <a:gd name="connsiteY3" fmla="*/ 40005 h 267652"/>
                <a:gd name="connsiteX4" fmla="*/ 86677 w 351472"/>
                <a:gd name="connsiteY4" fmla="*/ 26670 h 267652"/>
                <a:gd name="connsiteX5" fmla="*/ 127635 w 351472"/>
                <a:gd name="connsiteY5" fmla="*/ 26670 h 267652"/>
                <a:gd name="connsiteX6" fmla="*/ 127635 w 351472"/>
                <a:gd name="connsiteY6" fmla="*/ 210503 h 267652"/>
                <a:gd name="connsiteX7" fmla="*/ 108585 w 351472"/>
                <a:gd name="connsiteY7" fmla="*/ 239078 h 267652"/>
                <a:gd name="connsiteX8" fmla="*/ 75248 w 351472"/>
                <a:gd name="connsiteY8" fmla="*/ 240983 h 267652"/>
                <a:gd name="connsiteX9" fmla="*/ 75248 w 351472"/>
                <a:gd name="connsiteY9" fmla="*/ 267653 h 267652"/>
                <a:gd name="connsiteX10" fmla="*/ 277178 w 351472"/>
                <a:gd name="connsiteY10" fmla="*/ 267653 h 267652"/>
                <a:gd name="connsiteX11" fmla="*/ 277178 w 351472"/>
                <a:gd name="connsiteY11" fmla="*/ 240983 h 267652"/>
                <a:gd name="connsiteX12" fmla="*/ 246698 w 351472"/>
                <a:gd name="connsiteY12" fmla="*/ 240030 h 267652"/>
                <a:gd name="connsiteX13" fmla="*/ 223838 w 351472"/>
                <a:gd name="connsiteY13" fmla="*/ 210503 h 267652"/>
                <a:gd name="connsiteX14" fmla="*/ 223838 w 351472"/>
                <a:gd name="connsiteY14" fmla="*/ 26670 h 267652"/>
                <a:gd name="connsiteX15" fmla="*/ 264795 w 351472"/>
                <a:gd name="connsiteY15" fmla="*/ 26670 h 267652"/>
                <a:gd name="connsiteX16" fmla="*/ 303848 w 351472"/>
                <a:gd name="connsiteY16" fmla="*/ 33337 h 267652"/>
                <a:gd name="connsiteX17" fmla="*/ 322898 w 351472"/>
                <a:gd name="connsiteY17" fmla="*/ 94298 h 267652"/>
                <a:gd name="connsiteX18" fmla="*/ 351473 w 351472"/>
                <a:gd name="connsiteY18" fmla="*/ 95250 h 267652"/>
                <a:gd name="connsiteX19" fmla="*/ 351473 w 351472"/>
                <a:gd name="connsiteY19" fmla="*/ 0 h 267652"/>
                <a:gd name="connsiteX20" fmla="*/ 0 w 351472"/>
                <a:gd name="connsiteY20" fmla="*/ 0 h 267652"/>
                <a:gd name="connsiteX21" fmla="*/ 0 w 351472"/>
                <a:gd name="connsiteY21" fmla="*/ 0 h 267652"/>
                <a:gd name="connsiteX22" fmla="*/ 0 w 351472"/>
                <a:gd name="connsiteY22" fmla="*/ 0 h 26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1472" h="267652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2F595FD-6E41-40EF-B6D5-8255C77E03EA}"/>
                </a:ext>
              </a:extLst>
            </p:cNvPr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>
                <a:gd name="connsiteX0" fmla="*/ 59055 w 413385"/>
                <a:gd name="connsiteY0" fmla="*/ 203835 h 266700"/>
                <a:gd name="connsiteX1" fmla="*/ 0 w 413385"/>
                <a:gd name="connsiteY1" fmla="*/ 239078 h 266700"/>
                <a:gd name="connsiteX2" fmla="*/ 0 w 413385"/>
                <a:gd name="connsiteY2" fmla="*/ 265748 h 266700"/>
                <a:gd name="connsiteX3" fmla="*/ 136208 w 413385"/>
                <a:gd name="connsiteY3" fmla="*/ 265748 h 266700"/>
                <a:gd name="connsiteX4" fmla="*/ 136208 w 413385"/>
                <a:gd name="connsiteY4" fmla="*/ 239078 h 266700"/>
                <a:gd name="connsiteX5" fmla="*/ 107633 w 413385"/>
                <a:gd name="connsiteY5" fmla="*/ 237173 h 266700"/>
                <a:gd name="connsiteX6" fmla="*/ 96203 w 413385"/>
                <a:gd name="connsiteY6" fmla="*/ 224790 h 266700"/>
                <a:gd name="connsiteX7" fmla="*/ 100013 w 413385"/>
                <a:gd name="connsiteY7" fmla="*/ 213360 h 266700"/>
                <a:gd name="connsiteX8" fmla="*/ 181928 w 413385"/>
                <a:gd name="connsiteY8" fmla="*/ 57150 h 266700"/>
                <a:gd name="connsiteX9" fmla="*/ 181928 w 413385"/>
                <a:gd name="connsiteY9" fmla="*/ 57150 h 266700"/>
                <a:gd name="connsiteX10" fmla="*/ 251460 w 413385"/>
                <a:gd name="connsiteY10" fmla="*/ 213360 h 266700"/>
                <a:gd name="connsiteX11" fmla="*/ 255270 w 413385"/>
                <a:gd name="connsiteY11" fmla="*/ 226695 h 266700"/>
                <a:gd name="connsiteX12" fmla="*/ 230505 w 413385"/>
                <a:gd name="connsiteY12" fmla="*/ 240030 h 266700"/>
                <a:gd name="connsiteX13" fmla="*/ 215265 w 413385"/>
                <a:gd name="connsiteY13" fmla="*/ 240030 h 266700"/>
                <a:gd name="connsiteX14" fmla="*/ 215265 w 413385"/>
                <a:gd name="connsiteY14" fmla="*/ 266700 h 266700"/>
                <a:gd name="connsiteX15" fmla="*/ 413385 w 413385"/>
                <a:gd name="connsiteY15" fmla="*/ 266700 h 266700"/>
                <a:gd name="connsiteX16" fmla="*/ 413385 w 413385"/>
                <a:gd name="connsiteY16" fmla="*/ 240030 h 266700"/>
                <a:gd name="connsiteX17" fmla="*/ 348615 w 413385"/>
                <a:gd name="connsiteY17" fmla="*/ 202883 h 266700"/>
                <a:gd name="connsiteX18" fmla="*/ 246698 w 413385"/>
                <a:gd name="connsiteY18" fmla="*/ 0 h 266700"/>
                <a:gd name="connsiteX19" fmla="*/ 173355 w 413385"/>
                <a:gd name="connsiteY19" fmla="*/ 0 h 266700"/>
                <a:gd name="connsiteX20" fmla="*/ 59055 w 413385"/>
                <a:gd name="connsiteY20" fmla="*/ 203835 h 266700"/>
                <a:gd name="connsiteX21" fmla="*/ 59055 w 413385"/>
                <a:gd name="connsiteY21" fmla="*/ 203835 h 266700"/>
                <a:gd name="connsiteX22" fmla="*/ 59055 w 413385"/>
                <a:gd name="connsiteY22" fmla="*/ 203835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3385" h="26670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694D1CE-FC2E-4E05-8B58-226D29E71146}"/>
                </a:ext>
              </a:extLst>
            </p:cNvPr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>
                <a:gd name="connsiteX0" fmla="*/ 18097 w 42862"/>
                <a:gd name="connsiteY0" fmla="*/ 19050 h 41910"/>
                <a:gd name="connsiteX1" fmla="*/ 18097 w 42862"/>
                <a:gd name="connsiteY1" fmla="*/ 12382 h 41910"/>
                <a:gd name="connsiteX2" fmla="*/ 22860 w 42862"/>
                <a:gd name="connsiteY2" fmla="*/ 12382 h 41910"/>
                <a:gd name="connsiteX3" fmla="*/ 28575 w 42862"/>
                <a:gd name="connsiteY3" fmla="*/ 16192 h 41910"/>
                <a:gd name="connsiteX4" fmla="*/ 22860 w 42862"/>
                <a:gd name="connsiteY4" fmla="*/ 20003 h 41910"/>
                <a:gd name="connsiteX5" fmla="*/ 18097 w 42862"/>
                <a:gd name="connsiteY5" fmla="*/ 20003 h 41910"/>
                <a:gd name="connsiteX6" fmla="*/ 18097 w 42862"/>
                <a:gd name="connsiteY6" fmla="*/ 19050 h 41910"/>
                <a:gd name="connsiteX7" fmla="*/ 18097 w 42862"/>
                <a:gd name="connsiteY7" fmla="*/ 19050 h 41910"/>
                <a:gd name="connsiteX8" fmla="*/ 18097 w 42862"/>
                <a:gd name="connsiteY8" fmla="*/ 22860 h 41910"/>
                <a:gd name="connsiteX9" fmla="*/ 21907 w 42862"/>
                <a:gd name="connsiteY9" fmla="*/ 22860 h 41910"/>
                <a:gd name="connsiteX10" fmla="*/ 28575 w 42862"/>
                <a:gd name="connsiteY10" fmla="*/ 33337 h 41910"/>
                <a:gd name="connsiteX11" fmla="*/ 32385 w 42862"/>
                <a:gd name="connsiteY11" fmla="*/ 33337 h 41910"/>
                <a:gd name="connsiteX12" fmla="*/ 25717 w 42862"/>
                <a:gd name="connsiteY12" fmla="*/ 22860 h 41910"/>
                <a:gd name="connsiteX13" fmla="*/ 32385 w 42862"/>
                <a:gd name="connsiteY13" fmla="*/ 16192 h 41910"/>
                <a:gd name="connsiteX14" fmla="*/ 23813 w 42862"/>
                <a:gd name="connsiteY14" fmla="*/ 9525 h 41910"/>
                <a:gd name="connsiteX15" fmla="*/ 14288 w 42862"/>
                <a:gd name="connsiteY15" fmla="*/ 9525 h 41910"/>
                <a:gd name="connsiteX16" fmla="*/ 14288 w 42862"/>
                <a:gd name="connsiteY16" fmla="*/ 33337 h 41910"/>
                <a:gd name="connsiteX17" fmla="*/ 18097 w 42862"/>
                <a:gd name="connsiteY17" fmla="*/ 33337 h 41910"/>
                <a:gd name="connsiteX18" fmla="*/ 18097 w 42862"/>
                <a:gd name="connsiteY18" fmla="*/ 22860 h 41910"/>
                <a:gd name="connsiteX19" fmla="*/ 18097 w 42862"/>
                <a:gd name="connsiteY19" fmla="*/ 22860 h 41910"/>
                <a:gd name="connsiteX20" fmla="*/ 18097 w 42862"/>
                <a:gd name="connsiteY20" fmla="*/ 22860 h 41910"/>
                <a:gd name="connsiteX21" fmla="*/ 4763 w 42862"/>
                <a:gd name="connsiteY21" fmla="*/ 20955 h 41910"/>
                <a:gd name="connsiteX22" fmla="*/ 21907 w 42862"/>
                <a:gd name="connsiteY22" fmla="*/ 3810 h 41910"/>
                <a:gd name="connsiteX23" fmla="*/ 39052 w 42862"/>
                <a:gd name="connsiteY23" fmla="*/ 20955 h 41910"/>
                <a:gd name="connsiteX24" fmla="*/ 21907 w 42862"/>
                <a:gd name="connsiteY24" fmla="*/ 38100 h 41910"/>
                <a:gd name="connsiteX25" fmla="*/ 4763 w 42862"/>
                <a:gd name="connsiteY25" fmla="*/ 20955 h 41910"/>
                <a:gd name="connsiteX26" fmla="*/ 4763 w 42862"/>
                <a:gd name="connsiteY26" fmla="*/ 20955 h 41910"/>
                <a:gd name="connsiteX27" fmla="*/ 4763 w 42862"/>
                <a:gd name="connsiteY27" fmla="*/ 20955 h 41910"/>
                <a:gd name="connsiteX28" fmla="*/ 21907 w 42862"/>
                <a:gd name="connsiteY28" fmla="*/ 41910 h 41910"/>
                <a:gd name="connsiteX29" fmla="*/ 42863 w 42862"/>
                <a:gd name="connsiteY29" fmla="*/ 20955 h 41910"/>
                <a:gd name="connsiteX30" fmla="*/ 21907 w 42862"/>
                <a:gd name="connsiteY30" fmla="*/ 0 h 41910"/>
                <a:gd name="connsiteX31" fmla="*/ 0 w 42862"/>
                <a:gd name="connsiteY31" fmla="*/ 20955 h 41910"/>
                <a:gd name="connsiteX32" fmla="*/ 21907 w 42862"/>
                <a:gd name="connsiteY32" fmla="*/ 41910 h 41910"/>
                <a:gd name="connsiteX33" fmla="*/ 21907 w 42862"/>
                <a:gd name="connsiteY33" fmla="*/ 41910 h 41910"/>
                <a:gd name="connsiteX34" fmla="*/ 21907 w 42862"/>
                <a:gd name="connsiteY34" fmla="*/ 41910 h 4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2862" h="4191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CB06604-E2CB-4F53-B04E-7D7C89CF42DB}"/>
                </a:ext>
              </a:extLst>
            </p:cNvPr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>
                <a:gd name="connsiteX0" fmla="*/ 151553 w 176318"/>
                <a:gd name="connsiteY0" fmla="*/ 4212 h 62314"/>
                <a:gd name="connsiteX1" fmla="*/ 158221 w 176318"/>
                <a:gd name="connsiteY1" fmla="*/ 6117 h 62314"/>
                <a:gd name="connsiteX2" fmla="*/ 154411 w 176318"/>
                <a:gd name="connsiteY2" fmla="*/ 8022 h 62314"/>
                <a:gd name="connsiteX3" fmla="*/ 154411 w 176318"/>
                <a:gd name="connsiteY3" fmla="*/ 8975 h 62314"/>
                <a:gd name="connsiteX4" fmla="*/ 172508 w 176318"/>
                <a:gd name="connsiteY4" fmla="*/ 14690 h 62314"/>
                <a:gd name="connsiteX5" fmla="*/ 174413 w 176318"/>
                <a:gd name="connsiteY5" fmla="*/ 16595 h 62314"/>
                <a:gd name="connsiteX6" fmla="*/ 172508 w 176318"/>
                <a:gd name="connsiteY6" fmla="*/ 17547 h 62314"/>
                <a:gd name="connsiteX7" fmla="*/ 173461 w 176318"/>
                <a:gd name="connsiteY7" fmla="*/ 19452 h 62314"/>
                <a:gd name="connsiteX8" fmla="*/ 176318 w 176318"/>
                <a:gd name="connsiteY8" fmla="*/ 20405 h 62314"/>
                <a:gd name="connsiteX9" fmla="*/ 154411 w 176318"/>
                <a:gd name="connsiteY9" fmla="*/ 24215 h 62314"/>
                <a:gd name="connsiteX10" fmla="*/ 147743 w 176318"/>
                <a:gd name="connsiteY10" fmla="*/ 24215 h 62314"/>
                <a:gd name="connsiteX11" fmla="*/ 138218 w 176318"/>
                <a:gd name="connsiteY11" fmla="*/ 25167 h 62314"/>
                <a:gd name="connsiteX12" fmla="*/ 44873 w 176318"/>
                <a:gd name="connsiteY12" fmla="*/ 48027 h 62314"/>
                <a:gd name="connsiteX13" fmla="*/ 7726 w 176318"/>
                <a:gd name="connsiteY13" fmla="*/ 62315 h 62314"/>
                <a:gd name="connsiteX14" fmla="*/ 106 w 176318"/>
                <a:gd name="connsiteY14" fmla="*/ 52790 h 62314"/>
                <a:gd name="connsiteX15" fmla="*/ 22966 w 176318"/>
                <a:gd name="connsiteY15" fmla="*/ 23262 h 62314"/>
                <a:gd name="connsiteX16" fmla="*/ 53446 w 176318"/>
                <a:gd name="connsiteY16" fmla="*/ 8975 h 62314"/>
                <a:gd name="connsiteX17" fmla="*/ 126788 w 176318"/>
                <a:gd name="connsiteY17" fmla="*/ 1355 h 62314"/>
                <a:gd name="connsiteX18" fmla="*/ 146791 w 176318"/>
                <a:gd name="connsiteY18" fmla="*/ 3260 h 62314"/>
                <a:gd name="connsiteX19" fmla="*/ 151553 w 176318"/>
                <a:gd name="connsiteY19" fmla="*/ 4212 h 62314"/>
                <a:gd name="connsiteX20" fmla="*/ 151553 w 176318"/>
                <a:gd name="connsiteY20" fmla="*/ 4212 h 62314"/>
                <a:gd name="connsiteX21" fmla="*/ 151553 w 176318"/>
                <a:gd name="connsiteY21" fmla="*/ 4212 h 62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6318" h="62314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498171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Solid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B8677CF-8609-42D7-BD6B-D0C6E735BBE3}"/>
              </a:ext>
            </a:extLst>
          </p:cNvPr>
          <p:cNvSpPr/>
          <p:nvPr userDrawn="1"/>
        </p:nvSpPr>
        <p:spPr>
          <a:xfrm>
            <a:off x="0" y="-12224"/>
            <a:ext cx="12192000" cy="6870224"/>
          </a:xfrm>
          <a:prstGeom prst="rect">
            <a:avLst/>
          </a:prstGeom>
          <a:solidFill>
            <a:srgbClr val="2976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  <a:solidFill>
                <a:srgbClr val="2976B5"/>
              </a:solidFill>
            </a:endParaRPr>
          </a:p>
        </p:txBody>
      </p:sp>
      <p:pic>
        <p:nvPicPr>
          <p:cNvPr id="5" name="Picture 4" descr="A picture containing lamp, line, colorfulness, screenshot&#10;&#10;Description automatically generated">
            <a:extLst>
              <a:ext uri="{FF2B5EF4-FFF2-40B4-BE49-F238E27FC236}">
                <a16:creationId xmlns:a16="http://schemas.microsoft.com/office/drawing/2014/main" id="{C70E07D4-EEDB-4152-BA90-559E2041E3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3986" r="34070" b="19055"/>
          <a:stretch/>
        </p:blipFill>
        <p:spPr>
          <a:xfrm>
            <a:off x="8026915" y="-12224"/>
            <a:ext cx="4175563" cy="687022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CC2CE74-9F65-4EE1-80B9-7008FF8EE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06330"/>
            <a:ext cx="7780020" cy="1445339"/>
          </a:xfrm>
        </p:spPr>
        <p:txBody>
          <a:bodyPr>
            <a:noAutofit/>
          </a:bodyPr>
          <a:lstStyle>
            <a:lvl1pPr>
              <a:defRPr sz="8800"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6CB98E2-3330-4B11-8EED-53F831C898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295989"/>
            <a:ext cx="7780020" cy="37630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23" name="Graphic 36">
            <a:extLst>
              <a:ext uri="{FF2B5EF4-FFF2-40B4-BE49-F238E27FC236}">
                <a16:creationId xmlns:a16="http://schemas.microsoft.com/office/drawing/2014/main" id="{2C4AED40-3B2B-4341-93FA-A0F67EEC1644}"/>
              </a:ext>
            </a:extLst>
          </p:cNvPr>
          <p:cNvGrpSpPr/>
          <p:nvPr userDrawn="1"/>
        </p:nvGrpSpPr>
        <p:grpSpPr>
          <a:xfrm>
            <a:off x="223087" y="6340285"/>
            <a:ext cx="1222724" cy="314523"/>
            <a:chOff x="5539739" y="3286125"/>
            <a:chExt cx="1111567" cy="285930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7C9A060-0986-4B06-AF4E-4F4C0FCF8FC8}"/>
                </a:ext>
              </a:extLst>
            </p:cNvPr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>
                <a:gd name="connsiteX0" fmla="*/ 337185 w 337184"/>
                <a:gd name="connsiteY0" fmla="*/ 189548 h 285930"/>
                <a:gd name="connsiteX1" fmla="*/ 290512 w 337184"/>
                <a:gd name="connsiteY1" fmla="*/ 234315 h 285930"/>
                <a:gd name="connsiteX2" fmla="*/ 209550 w 337184"/>
                <a:gd name="connsiteY2" fmla="*/ 255270 h 285930"/>
                <a:gd name="connsiteX3" fmla="*/ 97155 w 337184"/>
                <a:gd name="connsiteY3" fmla="*/ 143828 h 285930"/>
                <a:gd name="connsiteX4" fmla="*/ 199072 w 337184"/>
                <a:gd name="connsiteY4" fmla="*/ 25717 h 285930"/>
                <a:gd name="connsiteX5" fmla="*/ 268605 w 337184"/>
                <a:gd name="connsiteY5" fmla="*/ 47625 h 285930"/>
                <a:gd name="connsiteX6" fmla="*/ 299085 w 337184"/>
                <a:gd name="connsiteY6" fmla="*/ 102870 h 285930"/>
                <a:gd name="connsiteX7" fmla="*/ 337185 w 337184"/>
                <a:gd name="connsiteY7" fmla="*/ 102870 h 285930"/>
                <a:gd name="connsiteX8" fmla="*/ 337185 w 337184"/>
                <a:gd name="connsiteY8" fmla="*/ 7620 h 285930"/>
                <a:gd name="connsiteX9" fmla="*/ 298133 w 337184"/>
                <a:gd name="connsiteY9" fmla="*/ 7620 h 285930"/>
                <a:gd name="connsiteX10" fmla="*/ 290512 w 337184"/>
                <a:gd name="connsiteY10" fmla="*/ 23813 h 285930"/>
                <a:gd name="connsiteX11" fmla="*/ 186690 w 337184"/>
                <a:gd name="connsiteY11" fmla="*/ 0 h 285930"/>
                <a:gd name="connsiteX12" fmla="*/ 0 w 337184"/>
                <a:gd name="connsiteY12" fmla="*/ 147638 h 285930"/>
                <a:gd name="connsiteX13" fmla="*/ 124777 w 337184"/>
                <a:gd name="connsiteY13" fmla="*/ 278130 h 285930"/>
                <a:gd name="connsiteX14" fmla="*/ 193358 w 337184"/>
                <a:gd name="connsiteY14" fmla="*/ 285750 h 285930"/>
                <a:gd name="connsiteX15" fmla="*/ 336233 w 337184"/>
                <a:gd name="connsiteY15" fmla="*/ 236220 h 285930"/>
                <a:gd name="connsiteX16" fmla="*/ 336233 w 337184"/>
                <a:gd name="connsiteY16" fmla="*/ 189548 h 285930"/>
                <a:gd name="connsiteX17" fmla="*/ 337185 w 337184"/>
                <a:gd name="connsiteY17" fmla="*/ 189548 h 285930"/>
                <a:gd name="connsiteX18" fmla="*/ 337185 w 337184"/>
                <a:gd name="connsiteY18" fmla="*/ 189548 h 285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7184" h="28593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595FA7B-D02C-41A2-AE99-5BD701CC1879}"/>
                </a:ext>
              </a:extLst>
            </p:cNvPr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>
                <a:gd name="connsiteX0" fmla="*/ 0 w 351472"/>
                <a:gd name="connsiteY0" fmla="*/ 0 h 267652"/>
                <a:gd name="connsiteX1" fmla="*/ 0 w 351472"/>
                <a:gd name="connsiteY1" fmla="*/ 95250 h 267652"/>
                <a:gd name="connsiteX2" fmla="*/ 28575 w 351472"/>
                <a:gd name="connsiteY2" fmla="*/ 94298 h 267652"/>
                <a:gd name="connsiteX3" fmla="*/ 41910 w 351472"/>
                <a:gd name="connsiteY3" fmla="*/ 40005 h 267652"/>
                <a:gd name="connsiteX4" fmla="*/ 86677 w 351472"/>
                <a:gd name="connsiteY4" fmla="*/ 26670 h 267652"/>
                <a:gd name="connsiteX5" fmla="*/ 127635 w 351472"/>
                <a:gd name="connsiteY5" fmla="*/ 26670 h 267652"/>
                <a:gd name="connsiteX6" fmla="*/ 127635 w 351472"/>
                <a:gd name="connsiteY6" fmla="*/ 210503 h 267652"/>
                <a:gd name="connsiteX7" fmla="*/ 108585 w 351472"/>
                <a:gd name="connsiteY7" fmla="*/ 239078 h 267652"/>
                <a:gd name="connsiteX8" fmla="*/ 75248 w 351472"/>
                <a:gd name="connsiteY8" fmla="*/ 240983 h 267652"/>
                <a:gd name="connsiteX9" fmla="*/ 75248 w 351472"/>
                <a:gd name="connsiteY9" fmla="*/ 267653 h 267652"/>
                <a:gd name="connsiteX10" fmla="*/ 277178 w 351472"/>
                <a:gd name="connsiteY10" fmla="*/ 267653 h 267652"/>
                <a:gd name="connsiteX11" fmla="*/ 277178 w 351472"/>
                <a:gd name="connsiteY11" fmla="*/ 240983 h 267652"/>
                <a:gd name="connsiteX12" fmla="*/ 246698 w 351472"/>
                <a:gd name="connsiteY12" fmla="*/ 240030 h 267652"/>
                <a:gd name="connsiteX13" fmla="*/ 223838 w 351472"/>
                <a:gd name="connsiteY13" fmla="*/ 210503 h 267652"/>
                <a:gd name="connsiteX14" fmla="*/ 223838 w 351472"/>
                <a:gd name="connsiteY14" fmla="*/ 26670 h 267652"/>
                <a:gd name="connsiteX15" fmla="*/ 264795 w 351472"/>
                <a:gd name="connsiteY15" fmla="*/ 26670 h 267652"/>
                <a:gd name="connsiteX16" fmla="*/ 303848 w 351472"/>
                <a:gd name="connsiteY16" fmla="*/ 33337 h 267652"/>
                <a:gd name="connsiteX17" fmla="*/ 322898 w 351472"/>
                <a:gd name="connsiteY17" fmla="*/ 94298 h 267652"/>
                <a:gd name="connsiteX18" fmla="*/ 351473 w 351472"/>
                <a:gd name="connsiteY18" fmla="*/ 95250 h 267652"/>
                <a:gd name="connsiteX19" fmla="*/ 351473 w 351472"/>
                <a:gd name="connsiteY19" fmla="*/ 0 h 267652"/>
                <a:gd name="connsiteX20" fmla="*/ 0 w 351472"/>
                <a:gd name="connsiteY20" fmla="*/ 0 h 267652"/>
                <a:gd name="connsiteX21" fmla="*/ 0 w 351472"/>
                <a:gd name="connsiteY21" fmla="*/ 0 h 267652"/>
                <a:gd name="connsiteX22" fmla="*/ 0 w 351472"/>
                <a:gd name="connsiteY22" fmla="*/ 0 h 26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1472" h="267652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90A4B02-4151-48D1-8BE2-ED94A8209810}"/>
                </a:ext>
              </a:extLst>
            </p:cNvPr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>
                <a:gd name="connsiteX0" fmla="*/ 59055 w 413385"/>
                <a:gd name="connsiteY0" fmla="*/ 203835 h 266700"/>
                <a:gd name="connsiteX1" fmla="*/ 0 w 413385"/>
                <a:gd name="connsiteY1" fmla="*/ 239078 h 266700"/>
                <a:gd name="connsiteX2" fmla="*/ 0 w 413385"/>
                <a:gd name="connsiteY2" fmla="*/ 265748 h 266700"/>
                <a:gd name="connsiteX3" fmla="*/ 136208 w 413385"/>
                <a:gd name="connsiteY3" fmla="*/ 265748 h 266700"/>
                <a:gd name="connsiteX4" fmla="*/ 136208 w 413385"/>
                <a:gd name="connsiteY4" fmla="*/ 239078 h 266700"/>
                <a:gd name="connsiteX5" fmla="*/ 107633 w 413385"/>
                <a:gd name="connsiteY5" fmla="*/ 237173 h 266700"/>
                <a:gd name="connsiteX6" fmla="*/ 96203 w 413385"/>
                <a:gd name="connsiteY6" fmla="*/ 224790 h 266700"/>
                <a:gd name="connsiteX7" fmla="*/ 100013 w 413385"/>
                <a:gd name="connsiteY7" fmla="*/ 213360 h 266700"/>
                <a:gd name="connsiteX8" fmla="*/ 181928 w 413385"/>
                <a:gd name="connsiteY8" fmla="*/ 57150 h 266700"/>
                <a:gd name="connsiteX9" fmla="*/ 181928 w 413385"/>
                <a:gd name="connsiteY9" fmla="*/ 57150 h 266700"/>
                <a:gd name="connsiteX10" fmla="*/ 251460 w 413385"/>
                <a:gd name="connsiteY10" fmla="*/ 213360 h 266700"/>
                <a:gd name="connsiteX11" fmla="*/ 255270 w 413385"/>
                <a:gd name="connsiteY11" fmla="*/ 226695 h 266700"/>
                <a:gd name="connsiteX12" fmla="*/ 230505 w 413385"/>
                <a:gd name="connsiteY12" fmla="*/ 240030 h 266700"/>
                <a:gd name="connsiteX13" fmla="*/ 215265 w 413385"/>
                <a:gd name="connsiteY13" fmla="*/ 240030 h 266700"/>
                <a:gd name="connsiteX14" fmla="*/ 215265 w 413385"/>
                <a:gd name="connsiteY14" fmla="*/ 266700 h 266700"/>
                <a:gd name="connsiteX15" fmla="*/ 413385 w 413385"/>
                <a:gd name="connsiteY15" fmla="*/ 266700 h 266700"/>
                <a:gd name="connsiteX16" fmla="*/ 413385 w 413385"/>
                <a:gd name="connsiteY16" fmla="*/ 240030 h 266700"/>
                <a:gd name="connsiteX17" fmla="*/ 348615 w 413385"/>
                <a:gd name="connsiteY17" fmla="*/ 202883 h 266700"/>
                <a:gd name="connsiteX18" fmla="*/ 246698 w 413385"/>
                <a:gd name="connsiteY18" fmla="*/ 0 h 266700"/>
                <a:gd name="connsiteX19" fmla="*/ 173355 w 413385"/>
                <a:gd name="connsiteY19" fmla="*/ 0 h 266700"/>
                <a:gd name="connsiteX20" fmla="*/ 59055 w 413385"/>
                <a:gd name="connsiteY20" fmla="*/ 203835 h 266700"/>
                <a:gd name="connsiteX21" fmla="*/ 59055 w 413385"/>
                <a:gd name="connsiteY21" fmla="*/ 203835 h 266700"/>
                <a:gd name="connsiteX22" fmla="*/ 59055 w 413385"/>
                <a:gd name="connsiteY22" fmla="*/ 203835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3385" h="26670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2E7A859-BB42-49B0-BFD3-9B2D8C447246}"/>
                </a:ext>
              </a:extLst>
            </p:cNvPr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>
                <a:gd name="connsiteX0" fmla="*/ 18097 w 42862"/>
                <a:gd name="connsiteY0" fmla="*/ 19050 h 41910"/>
                <a:gd name="connsiteX1" fmla="*/ 18097 w 42862"/>
                <a:gd name="connsiteY1" fmla="*/ 12382 h 41910"/>
                <a:gd name="connsiteX2" fmla="*/ 22860 w 42862"/>
                <a:gd name="connsiteY2" fmla="*/ 12382 h 41910"/>
                <a:gd name="connsiteX3" fmla="*/ 28575 w 42862"/>
                <a:gd name="connsiteY3" fmla="*/ 16192 h 41910"/>
                <a:gd name="connsiteX4" fmla="*/ 22860 w 42862"/>
                <a:gd name="connsiteY4" fmla="*/ 20003 h 41910"/>
                <a:gd name="connsiteX5" fmla="*/ 18097 w 42862"/>
                <a:gd name="connsiteY5" fmla="*/ 20003 h 41910"/>
                <a:gd name="connsiteX6" fmla="*/ 18097 w 42862"/>
                <a:gd name="connsiteY6" fmla="*/ 19050 h 41910"/>
                <a:gd name="connsiteX7" fmla="*/ 18097 w 42862"/>
                <a:gd name="connsiteY7" fmla="*/ 19050 h 41910"/>
                <a:gd name="connsiteX8" fmla="*/ 18097 w 42862"/>
                <a:gd name="connsiteY8" fmla="*/ 22860 h 41910"/>
                <a:gd name="connsiteX9" fmla="*/ 21907 w 42862"/>
                <a:gd name="connsiteY9" fmla="*/ 22860 h 41910"/>
                <a:gd name="connsiteX10" fmla="*/ 28575 w 42862"/>
                <a:gd name="connsiteY10" fmla="*/ 33337 h 41910"/>
                <a:gd name="connsiteX11" fmla="*/ 32385 w 42862"/>
                <a:gd name="connsiteY11" fmla="*/ 33337 h 41910"/>
                <a:gd name="connsiteX12" fmla="*/ 25717 w 42862"/>
                <a:gd name="connsiteY12" fmla="*/ 22860 h 41910"/>
                <a:gd name="connsiteX13" fmla="*/ 32385 w 42862"/>
                <a:gd name="connsiteY13" fmla="*/ 16192 h 41910"/>
                <a:gd name="connsiteX14" fmla="*/ 23813 w 42862"/>
                <a:gd name="connsiteY14" fmla="*/ 9525 h 41910"/>
                <a:gd name="connsiteX15" fmla="*/ 14288 w 42862"/>
                <a:gd name="connsiteY15" fmla="*/ 9525 h 41910"/>
                <a:gd name="connsiteX16" fmla="*/ 14288 w 42862"/>
                <a:gd name="connsiteY16" fmla="*/ 33337 h 41910"/>
                <a:gd name="connsiteX17" fmla="*/ 18097 w 42862"/>
                <a:gd name="connsiteY17" fmla="*/ 33337 h 41910"/>
                <a:gd name="connsiteX18" fmla="*/ 18097 w 42862"/>
                <a:gd name="connsiteY18" fmla="*/ 22860 h 41910"/>
                <a:gd name="connsiteX19" fmla="*/ 18097 w 42862"/>
                <a:gd name="connsiteY19" fmla="*/ 22860 h 41910"/>
                <a:gd name="connsiteX20" fmla="*/ 18097 w 42862"/>
                <a:gd name="connsiteY20" fmla="*/ 22860 h 41910"/>
                <a:gd name="connsiteX21" fmla="*/ 4763 w 42862"/>
                <a:gd name="connsiteY21" fmla="*/ 20955 h 41910"/>
                <a:gd name="connsiteX22" fmla="*/ 21907 w 42862"/>
                <a:gd name="connsiteY22" fmla="*/ 3810 h 41910"/>
                <a:gd name="connsiteX23" fmla="*/ 39052 w 42862"/>
                <a:gd name="connsiteY23" fmla="*/ 20955 h 41910"/>
                <a:gd name="connsiteX24" fmla="*/ 21907 w 42862"/>
                <a:gd name="connsiteY24" fmla="*/ 38100 h 41910"/>
                <a:gd name="connsiteX25" fmla="*/ 4763 w 42862"/>
                <a:gd name="connsiteY25" fmla="*/ 20955 h 41910"/>
                <a:gd name="connsiteX26" fmla="*/ 4763 w 42862"/>
                <a:gd name="connsiteY26" fmla="*/ 20955 h 41910"/>
                <a:gd name="connsiteX27" fmla="*/ 4763 w 42862"/>
                <a:gd name="connsiteY27" fmla="*/ 20955 h 41910"/>
                <a:gd name="connsiteX28" fmla="*/ 21907 w 42862"/>
                <a:gd name="connsiteY28" fmla="*/ 41910 h 41910"/>
                <a:gd name="connsiteX29" fmla="*/ 42863 w 42862"/>
                <a:gd name="connsiteY29" fmla="*/ 20955 h 41910"/>
                <a:gd name="connsiteX30" fmla="*/ 21907 w 42862"/>
                <a:gd name="connsiteY30" fmla="*/ 0 h 41910"/>
                <a:gd name="connsiteX31" fmla="*/ 0 w 42862"/>
                <a:gd name="connsiteY31" fmla="*/ 20955 h 41910"/>
                <a:gd name="connsiteX32" fmla="*/ 21907 w 42862"/>
                <a:gd name="connsiteY32" fmla="*/ 41910 h 41910"/>
                <a:gd name="connsiteX33" fmla="*/ 21907 w 42862"/>
                <a:gd name="connsiteY33" fmla="*/ 41910 h 41910"/>
                <a:gd name="connsiteX34" fmla="*/ 21907 w 42862"/>
                <a:gd name="connsiteY34" fmla="*/ 41910 h 4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2862" h="4191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6666B56-D0DD-4BED-B60B-3B41C2D22E67}"/>
                </a:ext>
              </a:extLst>
            </p:cNvPr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>
                <a:gd name="connsiteX0" fmla="*/ 151553 w 176318"/>
                <a:gd name="connsiteY0" fmla="*/ 4212 h 62314"/>
                <a:gd name="connsiteX1" fmla="*/ 158221 w 176318"/>
                <a:gd name="connsiteY1" fmla="*/ 6117 h 62314"/>
                <a:gd name="connsiteX2" fmla="*/ 154411 w 176318"/>
                <a:gd name="connsiteY2" fmla="*/ 8022 h 62314"/>
                <a:gd name="connsiteX3" fmla="*/ 154411 w 176318"/>
                <a:gd name="connsiteY3" fmla="*/ 8975 h 62314"/>
                <a:gd name="connsiteX4" fmla="*/ 172508 w 176318"/>
                <a:gd name="connsiteY4" fmla="*/ 14690 h 62314"/>
                <a:gd name="connsiteX5" fmla="*/ 174413 w 176318"/>
                <a:gd name="connsiteY5" fmla="*/ 16595 h 62314"/>
                <a:gd name="connsiteX6" fmla="*/ 172508 w 176318"/>
                <a:gd name="connsiteY6" fmla="*/ 17547 h 62314"/>
                <a:gd name="connsiteX7" fmla="*/ 173461 w 176318"/>
                <a:gd name="connsiteY7" fmla="*/ 19452 h 62314"/>
                <a:gd name="connsiteX8" fmla="*/ 176318 w 176318"/>
                <a:gd name="connsiteY8" fmla="*/ 20405 h 62314"/>
                <a:gd name="connsiteX9" fmla="*/ 154411 w 176318"/>
                <a:gd name="connsiteY9" fmla="*/ 24215 h 62314"/>
                <a:gd name="connsiteX10" fmla="*/ 147743 w 176318"/>
                <a:gd name="connsiteY10" fmla="*/ 24215 h 62314"/>
                <a:gd name="connsiteX11" fmla="*/ 138218 w 176318"/>
                <a:gd name="connsiteY11" fmla="*/ 25167 h 62314"/>
                <a:gd name="connsiteX12" fmla="*/ 44873 w 176318"/>
                <a:gd name="connsiteY12" fmla="*/ 48027 h 62314"/>
                <a:gd name="connsiteX13" fmla="*/ 7726 w 176318"/>
                <a:gd name="connsiteY13" fmla="*/ 62315 h 62314"/>
                <a:gd name="connsiteX14" fmla="*/ 106 w 176318"/>
                <a:gd name="connsiteY14" fmla="*/ 52790 h 62314"/>
                <a:gd name="connsiteX15" fmla="*/ 22966 w 176318"/>
                <a:gd name="connsiteY15" fmla="*/ 23262 h 62314"/>
                <a:gd name="connsiteX16" fmla="*/ 53446 w 176318"/>
                <a:gd name="connsiteY16" fmla="*/ 8975 h 62314"/>
                <a:gd name="connsiteX17" fmla="*/ 126788 w 176318"/>
                <a:gd name="connsiteY17" fmla="*/ 1355 h 62314"/>
                <a:gd name="connsiteX18" fmla="*/ 146791 w 176318"/>
                <a:gd name="connsiteY18" fmla="*/ 3260 h 62314"/>
                <a:gd name="connsiteX19" fmla="*/ 151553 w 176318"/>
                <a:gd name="connsiteY19" fmla="*/ 4212 h 62314"/>
                <a:gd name="connsiteX20" fmla="*/ 151553 w 176318"/>
                <a:gd name="connsiteY20" fmla="*/ 4212 h 62314"/>
                <a:gd name="connsiteX21" fmla="*/ 151553 w 176318"/>
                <a:gd name="connsiteY21" fmla="*/ 4212 h 62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6318" h="62314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774322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Solid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B8677CF-8609-42D7-BD6B-D0C6E735BBE3}"/>
              </a:ext>
            </a:extLst>
          </p:cNvPr>
          <p:cNvSpPr/>
          <p:nvPr userDrawn="1"/>
        </p:nvSpPr>
        <p:spPr>
          <a:xfrm>
            <a:off x="0" y="-12224"/>
            <a:ext cx="12192000" cy="6870224"/>
          </a:xfrm>
          <a:prstGeom prst="rect">
            <a:avLst/>
          </a:prstGeom>
          <a:solidFill>
            <a:srgbClr val="07B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  <a:solidFill>
                <a:srgbClr val="2976B5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CC2CE74-9F65-4EE1-80B9-7008FF8EE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06330"/>
            <a:ext cx="7780020" cy="1445339"/>
          </a:xfrm>
        </p:spPr>
        <p:txBody>
          <a:bodyPr>
            <a:noAutofit/>
          </a:bodyPr>
          <a:lstStyle>
            <a:lvl1pPr>
              <a:defRPr sz="8800"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6CB98E2-3330-4B11-8EED-53F831C898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295989"/>
            <a:ext cx="7780020" cy="37630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23" name="Graphic 36">
            <a:extLst>
              <a:ext uri="{FF2B5EF4-FFF2-40B4-BE49-F238E27FC236}">
                <a16:creationId xmlns:a16="http://schemas.microsoft.com/office/drawing/2014/main" id="{77519195-9F5F-4F23-9089-87449E07FD78}"/>
              </a:ext>
            </a:extLst>
          </p:cNvPr>
          <p:cNvGrpSpPr/>
          <p:nvPr userDrawn="1"/>
        </p:nvGrpSpPr>
        <p:grpSpPr>
          <a:xfrm>
            <a:off x="223087" y="6340285"/>
            <a:ext cx="1222724" cy="314523"/>
            <a:chOff x="5539739" y="3286125"/>
            <a:chExt cx="1111567" cy="285930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DF8EDCC-BABC-456A-94F5-4747DB2927A2}"/>
                </a:ext>
              </a:extLst>
            </p:cNvPr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>
                <a:gd name="connsiteX0" fmla="*/ 337185 w 337184"/>
                <a:gd name="connsiteY0" fmla="*/ 189548 h 285930"/>
                <a:gd name="connsiteX1" fmla="*/ 290512 w 337184"/>
                <a:gd name="connsiteY1" fmla="*/ 234315 h 285930"/>
                <a:gd name="connsiteX2" fmla="*/ 209550 w 337184"/>
                <a:gd name="connsiteY2" fmla="*/ 255270 h 285930"/>
                <a:gd name="connsiteX3" fmla="*/ 97155 w 337184"/>
                <a:gd name="connsiteY3" fmla="*/ 143828 h 285930"/>
                <a:gd name="connsiteX4" fmla="*/ 199072 w 337184"/>
                <a:gd name="connsiteY4" fmla="*/ 25717 h 285930"/>
                <a:gd name="connsiteX5" fmla="*/ 268605 w 337184"/>
                <a:gd name="connsiteY5" fmla="*/ 47625 h 285930"/>
                <a:gd name="connsiteX6" fmla="*/ 299085 w 337184"/>
                <a:gd name="connsiteY6" fmla="*/ 102870 h 285930"/>
                <a:gd name="connsiteX7" fmla="*/ 337185 w 337184"/>
                <a:gd name="connsiteY7" fmla="*/ 102870 h 285930"/>
                <a:gd name="connsiteX8" fmla="*/ 337185 w 337184"/>
                <a:gd name="connsiteY8" fmla="*/ 7620 h 285930"/>
                <a:gd name="connsiteX9" fmla="*/ 298133 w 337184"/>
                <a:gd name="connsiteY9" fmla="*/ 7620 h 285930"/>
                <a:gd name="connsiteX10" fmla="*/ 290512 w 337184"/>
                <a:gd name="connsiteY10" fmla="*/ 23813 h 285930"/>
                <a:gd name="connsiteX11" fmla="*/ 186690 w 337184"/>
                <a:gd name="connsiteY11" fmla="*/ 0 h 285930"/>
                <a:gd name="connsiteX12" fmla="*/ 0 w 337184"/>
                <a:gd name="connsiteY12" fmla="*/ 147638 h 285930"/>
                <a:gd name="connsiteX13" fmla="*/ 124777 w 337184"/>
                <a:gd name="connsiteY13" fmla="*/ 278130 h 285930"/>
                <a:gd name="connsiteX14" fmla="*/ 193358 w 337184"/>
                <a:gd name="connsiteY14" fmla="*/ 285750 h 285930"/>
                <a:gd name="connsiteX15" fmla="*/ 336233 w 337184"/>
                <a:gd name="connsiteY15" fmla="*/ 236220 h 285930"/>
                <a:gd name="connsiteX16" fmla="*/ 336233 w 337184"/>
                <a:gd name="connsiteY16" fmla="*/ 189548 h 285930"/>
                <a:gd name="connsiteX17" fmla="*/ 337185 w 337184"/>
                <a:gd name="connsiteY17" fmla="*/ 189548 h 285930"/>
                <a:gd name="connsiteX18" fmla="*/ 337185 w 337184"/>
                <a:gd name="connsiteY18" fmla="*/ 189548 h 285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7184" h="28593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3DD2D80-C327-47FE-94FE-DA3C20E470B9}"/>
                </a:ext>
              </a:extLst>
            </p:cNvPr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>
                <a:gd name="connsiteX0" fmla="*/ 0 w 351472"/>
                <a:gd name="connsiteY0" fmla="*/ 0 h 267652"/>
                <a:gd name="connsiteX1" fmla="*/ 0 w 351472"/>
                <a:gd name="connsiteY1" fmla="*/ 95250 h 267652"/>
                <a:gd name="connsiteX2" fmla="*/ 28575 w 351472"/>
                <a:gd name="connsiteY2" fmla="*/ 94298 h 267652"/>
                <a:gd name="connsiteX3" fmla="*/ 41910 w 351472"/>
                <a:gd name="connsiteY3" fmla="*/ 40005 h 267652"/>
                <a:gd name="connsiteX4" fmla="*/ 86677 w 351472"/>
                <a:gd name="connsiteY4" fmla="*/ 26670 h 267652"/>
                <a:gd name="connsiteX5" fmla="*/ 127635 w 351472"/>
                <a:gd name="connsiteY5" fmla="*/ 26670 h 267652"/>
                <a:gd name="connsiteX6" fmla="*/ 127635 w 351472"/>
                <a:gd name="connsiteY6" fmla="*/ 210503 h 267652"/>
                <a:gd name="connsiteX7" fmla="*/ 108585 w 351472"/>
                <a:gd name="connsiteY7" fmla="*/ 239078 h 267652"/>
                <a:gd name="connsiteX8" fmla="*/ 75248 w 351472"/>
                <a:gd name="connsiteY8" fmla="*/ 240983 h 267652"/>
                <a:gd name="connsiteX9" fmla="*/ 75248 w 351472"/>
                <a:gd name="connsiteY9" fmla="*/ 267653 h 267652"/>
                <a:gd name="connsiteX10" fmla="*/ 277178 w 351472"/>
                <a:gd name="connsiteY10" fmla="*/ 267653 h 267652"/>
                <a:gd name="connsiteX11" fmla="*/ 277178 w 351472"/>
                <a:gd name="connsiteY11" fmla="*/ 240983 h 267652"/>
                <a:gd name="connsiteX12" fmla="*/ 246698 w 351472"/>
                <a:gd name="connsiteY12" fmla="*/ 240030 h 267652"/>
                <a:gd name="connsiteX13" fmla="*/ 223838 w 351472"/>
                <a:gd name="connsiteY13" fmla="*/ 210503 h 267652"/>
                <a:gd name="connsiteX14" fmla="*/ 223838 w 351472"/>
                <a:gd name="connsiteY14" fmla="*/ 26670 h 267652"/>
                <a:gd name="connsiteX15" fmla="*/ 264795 w 351472"/>
                <a:gd name="connsiteY15" fmla="*/ 26670 h 267652"/>
                <a:gd name="connsiteX16" fmla="*/ 303848 w 351472"/>
                <a:gd name="connsiteY16" fmla="*/ 33337 h 267652"/>
                <a:gd name="connsiteX17" fmla="*/ 322898 w 351472"/>
                <a:gd name="connsiteY17" fmla="*/ 94298 h 267652"/>
                <a:gd name="connsiteX18" fmla="*/ 351473 w 351472"/>
                <a:gd name="connsiteY18" fmla="*/ 95250 h 267652"/>
                <a:gd name="connsiteX19" fmla="*/ 351473 w 351472"/>
                <a:gd name="connsiteY19" fmla="*/ 0 h 267652"/>
                <a:gd name="connsiteX20" fmla="*/ 0 w 351472"/>
                <a:gd name="connsiteY20" fmla="*/ 0 h 267652"/>
                <a:gd name="connsiteX21" fmla="*/ 0 w 351472"/>
                <a:gd name="connsiteY21" fmla="*/ 0 h 267652"/>
                <a:gd name="connsiteX22" fmla="*/ 0 w 351472"/>
                <a:gd name="connsiteY22" fmla="*/ 0 h 26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1472" h="267652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EAE31B1-FD1E-4F48-826E-5139CFFB1985}"/>
                </a:ext>
              </a:extLst>
            </p:cNvPr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>
                <a:gd name="connsiteX0" fmla="*/ 59055 w 413385"/>
                <a:gd name="connsiteY0" fmla="*/ 203835 h 266700"/>
                <a:gd name="connsiteX1" fmla="*/ 0 w 413385"/>
                <a:gd name="connsiteY1" fmla="*/ 239078 h 266700"/>
                <a:gd name="connsiteX2" fmla="*/ 0 w 413385"/>
                <a:gd name="connsiteY2" fmla="*/ 265748 h 266700"/>
                <a:gd name="connsiteX3" fmla="*/ 136208 w 413385"/>
                <a:gd name="connsiteY3" fmla="*/ 265748 h 266700"/>
                <a:gd name="connsiteX4" fmla="*/ 136208 w 413385"/>
                <a:gd name="connsiteY4" fmla="*/ 239078 h 266700"/>
                <a:gd name="connsiteX5" fmla="*/ 107633 w 413385"/>
                <a:gd name="connsiteY5" fmla="*/ 237173 h 266700"/>
                <a:gd name="connsiteX6" fmla="*/ 96203 w 413385"/>
                <a:gd name="connsiteY6" fmla="*/ 224790 h 266700"/>
                <a:gd name="connsiteX7" fmla="*/ 100013 w 413385"/>
                <a:gd name="connsiteY7" fmla="*/ 213360 h 266700"/>
                <a:gd name="connsiteX8" fmla="*/ 181928 w 413385"/>
                <a:gd name="connsiteY8" fmla="*/ 57150 h 266700"/>
                <a:gd name="connsiteX9" fmla="*/ 181928 w 413385"/>
                <a:gd name="connsiteY9" fmla="*/ 57150 h 266700"/>
                <a:gd name="connsiteX10" fmla="*/ 251460 w 413385"/>
                <a:gd name="connsiteY10" fmla="*/ 213360 h 266700"/>
                <a:gd name="connsiteX11" fmla="*/ 255270 w 413385"/>
                <a:gd name="connsiteY11" fmla="*/ 226695 h 266700"/>
                <a:gd name="connsiteX12" fmla="*/ 230505 w 413385"/>
                <a:gd name="connsiteY12" fmla="*/ 240030 h 266700"/>
                <a:gd name="connsiteX13" fmla="*/ 215265 w 413385"/>
                <a:gd name="connsiteY13" fmla="*/ 240030 h 266700"/>
                <a:gd name="connsiteX14" fmla="*/ 215265 w 413385"/>
                <a:gd name="connsiteY14" fmla="*/ 266700 h 266700"/>
                <a:gd name="connsiteX15" fmla="*/ 413385 w 413385"/>
                <a:gd name="connsiteY15" fmla="*/ 266700 h 266700"/>
                <a:gd name="connsiteX16" fmla="*/ 413385 w 413385"/>
                <a:gd name="connsiteY16" fmla="*/ 240030 h 266700"/>
                <a:gd name="connsiteX17" fmla="*/ 348615 w 413385"/>
                <a:gd name="connsiteY17" fmla="*/ 202883 h 266700"/>
                <a:gd name="connsiteX18" fmla="*/ 246698 w 413385"/>
                <a:gd name="connsiteY18" fmla="*/ 0 h 266700"/>
                <a:gd name="connsiteX19" fmla="*/ 173355 w 413385"/>
                <a:gd name="connsiteY19" fmla="*/ 0 h 266700"/>
                <a:gd name="connsiteX20" fmla="*/ 59055 w 413385"/>
                <a:gd name="connsiteY20" fmla="*/ 203835 h 266700"/>
                <a:gd name="connsiteX21" fmla="*/ 59055 w 413385"/>
                <a:gd name="connsiteY21" fmla="*/ 203835 h 266700"/>
                <a:gd name="connsiteX22" fmla="*/ 59055 w 413385"/>
                <a:gd name="connsiteY22" fmla="*/ 203835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3385" h="26670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99E10A6-AC3D-47E9-A83E-DD6169B000F0}"/>
                </a:ext>
              </a:extLst>
            </p:cNvPr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>
                <a:gd name="connsiteX0" fmla="*/ 18097 w 42862"/>
                <a:gd name="connsiteY0" fmla="*/ 19050 h 41910"/>
                <a:gd name="connsiteX1" fmla="*/ 18097 w 42862"/>
                <a:gd name="connsiteY1" fmla="*/ 12382 h 41910"/>
                <a:gd name="connsiteX2" fmla="*/ 22860 w 42862"/>
                <a:gd name="connsiteY2" fmla="*/ 12382 h 41910"/>
                <a:gd name="connsiteX3" fmla="*/ 28575 w 42862"/>
                <a:gd name="connsiteY3" fmla="*/ 16192 h 41910"/>
                <a:gd name="connsiteX4" fmla="*/ 22860 w 42862"/>
                <a:gd name="connsiteY4" fmla="*/ 20003 h 41910"/>
                <a:gd name="connsiteX5" fmla="*/ 18097 w 42862"/>
                <a:gd name="connsiteY5" fmla="*/ 20003 h 41910"/>
                <a:gd name="connsiteX6" fmla="*/ 18097 w 42862"/>
                <a:gd name="connsiteY6" fmla="*/ 19050 h 41910"/>
                <a:gd name="connsiteX7" fmla="*/ 18097 w 42862"/>
                <a:gd name="connsiteY7" fmla="*/ 19050 h 41910"/>
                <a:gd name="connsiteX8" fmla="*/ 18097 w 42862"/>
                <a:gd name="connsiteY8" fmla="*/ 22860 h 41910"/>
                <a:gd name="connsiteX9" fmla="*/ 21907 w 42862"/>
                <a:gd name="connsiteY9" fmla="*/ 22860 h 41910"/>
                <a:gd name="connsiteX10" fmla="*/ 28575 w 42862"/>
                <a:gd name="connsiteY10" fmla="*/ 33337 h 41910"/>
                <a:gd name="connsiteX11" fmla="*/ 32385 w 42862"/>
                <a:gd name="connsiteY11" fmla="*/ 33337 h 41910"/>
                <a:gd name="connsiteX12" fmla="*/ 25717 w 42862"/>
                <a:gd name="connsiteY12" fmla="*/ 22860 h 41910"/>
                <a:gd name="connsiteX13" fmla="*/ 32385 w 42862"/>
                <a:gd name="connsiteY13" fmla="*/ 16192 h 41910"/>
                <a:gd name="connsiteX14" fmla="*/ 23813 w 42862"/>
                <a:gd name="connsiteY14" fmla="*/ 9525 h 41910"/>
                <a:gd name="connsiteX15" fmla="*/ 14288 w 42862"/>
                <a:gd name="connsiteY15" fmla="*/ 9525 h 41910"/>
                <a:gd name="connsiteX16" fmla="*/ 14288 w 42862"/>
                <a:gd name="connsiteY16" fmla="*/ 33337 h 41910"/>
                <a:gd name="connsiteX17" fmla="*/ 18097 w 42862"/>
                <a:gd name="connsiteY17" fmla="*/ 33337 h 41910"/>
                <a:gd name="connsiteX18" fmla="*/ 18097 w 42862"/>
                <a:gd name="connsiteY18" fmla="*/ 22860 h 41910"/>
                <a:gd name="connsiteX19" fmla="*/ 18097 w 42862"/>
                <a:gd name="connsiteY19" fmla="*/ 22860 h 41910"/>
                <a:gd name="connsiteX20" fmla="*/ 18097 w 42862"/>
                <a:gd name="connsiteY20" fmla="*/ 22860 h 41910"/>
                <a:gd name="connsiteX21" fmla="*/ 4763 w 42862"/>
                <a:gd name="connsiteY21" fmla="*/ 20955 h 41910"/>
                <a:gd name="connsiteX22" fmla="*/ 21907 w 42862"/>
                <a:gd name="connsiteY22" fmla="*/ 3810 h 41910"/>
                <a:gd name="connsiteX23" fmla="*/ 39052 w 42862"/>
                <a:gd name="connsiteY23" fmla="*/ 20955 h 41910"/>
                <a:gd name="connsiteX24" fmla="*/ 21907 w 42862"/>
                <a:gd name="connsiteY24" fmla="*/ 38100 h 41910"/>
                <a:gd name="connsiteX25" fmla="*/ 4763 w 42862"/>
                <a:gd name="connsiteY25" fmla="*/ 20955 h 41910"/>
                <a:gd name="connsiteX26" fmla="*/ 4763 w 42862"/>
                <a:gd name="connsiteY26" fmla="*/ 20955 h 41910"/>
                <a:gd name="connsiteX27" fmla="*/ 4763 w 42862"/>
                <a:gd name="connsiteY27" fmla="*/ 20955 h 41910"/>
                <a:gd name="connsiteX28" fmla="*/ 21907 w 42862"/>
                <a:gd name="connsiteY28" fmla="*/ 41910 h 41910"/>
                <a:gd name="connsiteX29" fmla="*/ 42863 w 42862"/>
                <a:gd name="connsiteY29" fmla="*/ 20955 h 41910"/>
                <a:gd name="connsiteX30" fmla="*/ 21907 w 42862"/>
                <a:gd name="connsiteY30" fmla="*/ 0 h 41910"/>
                <a:gd name="connsiteX31" fmla="*/ 0 w 42862"/>
                <a:gd name="connsiteY31" fmla="*/ 20955 h 41910"/>
                <a:gd name="connsiteX32" fmla="*/ 21907 w 42862"/>
                <a:gd name="connsiteY32" fmla="*/ 41910 h 41910"/>
                <a:gd name="connsiteX33" fmla="*/ 21907 w 42862"/>
                <a:gd name="connsiteY33" fmla="*/ 41910 h 41910"/>
                <a:gd name="connsiteX34" fmla="*/ 21907 w 42862"/>
                <a:gd name="connsiteY34" fmla="*/ 41910 h 4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2862" h="4191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B75C64D-D5D4-4D00-B3F0-99A0ED928869}"/>
                </a:ext>
              </a:extLst>
            </p:cNvPr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>
                <a:gd name="connsiteX0" fmla="*/ 151553 w 176318"/>
                <a:gd name="connsiteY0" fmla="*/ 4212 h 62314"/>
                <a:gd name="connsiteX1" fmla="*/ 158221 w 176318"/>
                <a:gd name="connsiteY1" fmla="*/ 6117 h 62314"/>
                <a:gd name="connsiteX2" fmla="*/ 154411 w 176318"/>
                <a:gd name="connsiteY2" fmla="*/ 8022 h 62314"/>
                <a:gd name="connsiteX3" fmla="*/ 154411 w 176318"/>
                <a:gd name="connsiteY3" fmla="*/ 8975 h 62314"/>
                <a:gd name="connsiteX4" fmla="*/ 172508 w 176318"/>
                <a:gd name="connsiteY4" fmla="*/ 14690 h 62314"/>
                <a:gd name="connsiteX5" fmla="*/ 174413 w 176318"/>
                <a:gd name="connsiteY5" fmla="*/ 16595 h 62314"/>
                <a:gd name="connsiteX6" fmla="*/ 172508 w 176318"/>
                <a:gd name="connsiteY6" fmla="*/ 17547 h 62314"/>
                <a:gd name="connsiteX7" fmla="*/ 173461 w 176318"/>
                <a:gd name="connsiteY7" fmla="*/ 19452 h 62314"/>
                <a:gd name="connsiteX8" fmla="*/ 176318 w 176318"/>
                <a:gd name="connsiteY8" fmla="*/ 20405 h 62314"/>
                <a:gd name="connsiteX9" fmla="*/ 154411 w 176318"/>
                <a:gd name="connsiteY9" fmla="*/ 24215 h 62314"/>
                <a:gd name="connsiteX10" fmla="*/ 147743 w 176318"/>
                <a:gd name="connsiteY10" fmla="*/ 24215 h 62314"/>
                <a:gd name="connsiteX11" fmla="*/ 138218 w 176318"/>
                <a:gd name="connsiteY11" fmla="*/ 25167 h 62314"/>
                <a:gd name="connsiteX12" fmla="*/ 44873 w 176318"/>
                <a:gd name="connsiteY12" fmla="*/ 48027 h 62314"/>
                <a:gd name="connsiteX13" fmla="*/ 7726 w 176318"/>
                <a:gd name="connsiteY13" fmla="*/ 62315 h 62314"/>
                <a:gd name="connsiteX14" fmla="*/ 106 w 176318"/>
                <a:gd name="connsiteY14" fmla="*/ 52790 h 62314"/>
                <a:gd name="connsiteX15" fmla="*/ 22966 w 176318"/>
                <a:gd name="connsiteY15" fmla="*/ 23262 h 62314"/>
                <a:gd name="connsiteX16" fmla="*/ 53446 w 176318"/>
                <a:gd name="connsiteY16" fmla="*/ 8975 h 62314"/>
                <a:gd name="connsiteX17" fmla="*/ 126788 w 176318"/>
                <a:gd name="connsiteY17" fmla="*/ 1355 h 62314"/>
                <a:gd name="connsiteX18" fmla="*/ 146791 w 176318"/>
                <a:gd name="connsiteY18" fmla="*/ 3260 h 62314"/>
                <a:gd name="connsiteX19" fmla="*/ 151553 w 176318"/>
                <a:gd name="connsiteY19" fmla="*/ 4212 h 62314"/>
                <a:gd name="connsiteX20" fmla="*/ 151553 w 176318"/>
                <a:gd name="connsiteY20" fmla="*/ 4212 h 62314"/>
                <a:gd name="connsiteX21" fmla="*/ 151553 w 176318"/>
                <a:gd name="connsiteY21" fmla="*/ 4212 h 62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6318" h="62314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" name="Picture 4" descr="A picture containing line, screenshot, lamp, colorfulness&#10;&#10;Description automatically generated">
            <a:extLst>
              <a:ext uri="{FF2B5EF4-FFF2-40B4-BE49-F238E27FC236}">
                <a16:creationId xmlns:a16="http://schemas.microsoft.com/office/drawing/2014/main" id="{12D87ABA-9315-4291-80E0-780FDED02C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4385" r="34236" b="18579"/>
          <a:stretch/>
        </p:blipFill>
        <p:spPr>
          <a:xfrm>
            <a:off x="8033741" y="-12224"/>
            <a:ext cx="4158259" cy="687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1534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Solid Pu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B8677CF-8609-42D7-BD6B-D0C6E735BBE3}"/>
              </a:ext>
            </a:extLst>
          </p:cNvPr>
          <p:cNvSpPr/>
          <p:nvPr userDrawn="1"/>
        </p:nvSpPr>
        <p:spPr>
          <a:xfrm>
            <a:off x="0" y="-12224"/>
            <a:ext cx="12192000" cy="68702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  <a:solidFill>
                <a:srgbClr val="2976B5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CC2CE74-9F65-4EE1-80B9-7008FF8EE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06330"/>
            <a:ext cx="7780020" cy="1445339"/>
          </a:xfrm>
        </p:spPr>
        <p:txBody>
          <a:bodyPr>
            <a:noAutofit/>
          </a:bodyPr>
          <a:lstStyle>
            <a:lvl1pPr>
              <a:defRPr sz="8800"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6CB98E2-3330-4B11-8EED-53F831C898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295989"/>
            <a:ext cx="7780020" cy="37630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22" name="Graphic 36">
            <a:extLst>
              <a:ext uri="{FF2B5EF4-FFF2-40B4-BE49-F238E27FC236}">
                <a16:creationId xmlns:a16="http://schemas.microsoft.com/office/drawing/2014/main" id="{A6FB21BD-4D2E-442A-A14F-186692E3DEB8}"/>
              </a:ext>
            </a:extLst>
          </p:cNvPr>
          <p:cNvGrpSpPr/>
          <p:nvPr userDrawn="1"/>
        </p:nvGrpSpPr>
        <p:grpSpPr>
          <a:xfrm>
            <a:off x="223087" y="6340285"/>
            <a:ext cx="1222724" cy="314523"/>
            <a:chOff x="5539739" y="3286125"/>
            <a:chExt cx="1111567" cy="285930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3DEAB40-36D7-47F8-8847-B3630639A7EB}"/>
                </a:ext>
              </a:extLst>
            </p:cNvPr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>
                <a:gd name="connsiteX0" fmla="*/ 337185 w 337184"/>
                <a:gd name="connsiteY0" fmla="*/ 189548 h 285930"/>
                <a:gd name="connsiteX1" fmla="*/ 290512 w 337184"/>
                <a:gd name="connsiteY1" fmla="*/ 234315 h 285930"/>
                <a:gd name="connsiteX2" fmla="*/ 209550 w 337184"/>
                <a:gd name="connsiteY2" fmla="*/ 255270 h 285930"/>
                <a:gd name="connsiteX3" fmla="*/ 97155 w 337184"/>
                <a:gd name="connsiteY3" fmla="*/ 143828 h 285930"/>
                <a:gd name="connsiteX4" fmla="*/ 199072 w 337184"/>
                <a:gd name="connsiteY4" fmla="*/ 25717 h 285930"/>
                <a:gd name="connsiteX5" fmla="*/ 268605 w 337184"/>
                <a:gd name="connsiteY5" fmla="*/ 47625 h 285930"/>
                <a:gd name="connsiteX6" fmla="*/ 299085 w 337184"/>
                <a:gd name="connsiteY6" fmla="*/ 102870 h 285930"/>
                <a:gd name="connsiteX7" fmla="*/ 337185 w 337184"/>
                <a:gd name="connsiteY7" fmla="*/ 102870 h 285930"/>
                <a:gd name="connsiteX8" fmla="*/ 337185 w 337184"/>
                <a:gd name="connsiteY8" fmla="*/ 7620 h 285930"/>
                <a:gd name="connsiteX9" fmla="*/ 298133 w 337184"/>
                <a:gd name="connsiteY9" fmla="*/ 7620 h 285930"/>
                <a:gd name="connsiteX10" fmla="*/ 290512 w 337184"/>
                <a:gd name="connsiteY10" fmla="*/ 23813 h 285930"/>
                <a:gd name="connsiteX11" fmla="*/ 186690 w 337184"/>
                <a:gd name="connsiteY11" fmla="*/ 0 h 285930"/>
                <a:gd name="connsiteX12" fmla="*/ 0 w 337184"/>
                <a:gd name="connsiteY12" fmla="*/ 147638 h 285930"/>
                <a:gd name="connsiteX13" fmla="*/ 124777 w 337184"/>
                <a:gd name="connsiteY13" fmla="*/ 278130 h 285930"/>
                <a:gd name="connsiteX14" fmla="*/ 193358 w 337184"/>
                <a:gd name="connsiteY14" fmla="*/ 285750 h 285930"/>
                <a:gd name="connsiteX15" fmla="*/ 336233 w 337184"/>
                <a:gd name="connsiteY15" fmla="*/ 236220 h 285930"/>
                <a:gd name="connsiteX16" fmla="*/ 336233 w 337184"/>
                <a:gd name="connsiteY16" fmla="*/ 189548 h 285930"/>
                <a:gd name="connsiteX17" fmla="*/ 337185 w 337184"/>
                <a:gd name="connsiteY17" fmla="*/ 189548 h 285930"/>
                <a:gd name="connsiteX18" fmla="*/ 337185 w 337184"/>
                <a:gd name="connsiteY18" fmla="*/ 189548 h 285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7184" h="28593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06F2E41-7A48-4DBE-8961-212388DEF627}"/>
                </a:ext>
              </a:extLst>
            </p:cNvPr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>
                <a:gd name="connsiteX0" fmla="*/ 0 w 351472"/>
                <a:gd name="connsiteY0" fmla="*/ 0 h 267652"/>
                <a:gd name="connsiteX1" fmla="*/ 0 w 351472"/>
                <a:gd name="connsiteY1" fmla="*/ 95250 h 267652"/>
                <a:gd name="connsiteX2" fmla="*/ 28575 w 351472"/>
                <a:gd name="connsiteY2" fmla="*/ 94298 h 267652"/>
                <a:gd name="connsiteX3" fmla="*/ 41910 w 351472"/>
                <a:gd name="connsiteY3" fmla="*/ 40005 h 267652"/>
                <a:gd name="connsiteX4" fmla="*/ 86677 w 351472"/>
                <a:gd name="connsiteY4" fmla="*/ 26670 h 267652"/>
                <a:gd name="connsiteX5" fmla="*/ 127635 w 351472"/>
                <a:gd name="connsiteY5" fmla="*/ 26670 h 267652"/>
                <a:gd name="connsiteX6" fmla="*/ 127635 w 351472"/>
                <a:gd name="connsiteY6" fmla="*/ 210503 h 267652"/>
                <a:gd name="connsiteX7" fmla="*/ 108585 w 351472"/>
                <a:gd name="connsiteY7" fmla="*/ 239078 h 267652"/>
                <a:gd name="connsiteX8" fmla="*/ 75248 w 351472"/>
                <a:gd name="connsiteY8" fmla="*/ 240983 h 267652"/>
                <a:gd name="connsiteX9" fmla="*/ 75248 w 351472"/>
                <a:gd name="connsiteY9" fmla="*/ 267653 h 267652"/>
                <a:gd name="connsiteX10" fmla="*/ 277178 w 351472"/>
                <a:gd name="connsiteY10" fmla="*/ 267653 h 267652"/>
                <a:gd name="connsiteX11" fmla="*/ 277178 w 351472"/>
                <a:gd name="connsiteY11" fmla="*/ 240983 h 267652"/>
                <a:gd name="connsiteX12" fmla="*/ 246698 w 351472"/>
                <a:gd name="connsiteY12" fmla="*/ 240030 h 267652"/>
                <a:gd name="connsiteX13" fmla="*/ 223838 w 351472"/>
                <a:gd name="connsiteY13" fmla="*/ 210503 h 267652"/>
                <a:gd name="connsiteX14" fmla="*/ 223838 w 351472"/>
                <a:gd name="connsiteY14" fmla="*/ 26670 h 267652"/>
                <a:gd name="connsiteX15" fmla="*/ 264795 w 351472"/>
                <a:gd name="connsiteY15" fmla="*/ 26670 h 267652"/>
                <a:gd name="connsiteX16" fmla="*/ 303848 w 351472"/>
                <a:gd name="connsiteY16" fmla="*/ 33337 h 267652"/>
                <a:gd name="connsiteX17" fmla="*/ 322898 w 351472"/>
                <a:gd name="connsiteY17" fmla="*/ 94298 h 267652"/>
                <a:gd name="connsiteX18" fmla="*/ 351473 w 351472"/>
                <a:gd name="connsiteY18" fmla="*/ 95250 h 267652"/>
                <a:gd name="connsiteX19" fmla="*/ 351473 w 351472"/>
                <a:gd name="connsiteY19" fmla="*/ 0 h 267652"/>
                <a:gd name="connsiteX20" fmla="*/ 0 w 351472"/>
                <a:gd name="connsiteY20" fmla="*/ 0 h 267652"/>
                <a:gd name="connsiteX21" fmla="*/ 0 w 351472"/>
                <a:gd name="connsiteY21" fmla="*/ 0 h 267652"/>
                <a:gd name="connsiteX22" fmla="*/ 0 w 351472"/>
                <a:gd name="connsiteY22" fmla="*/ 0 h 26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1472" h="267652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1DA8E11-7502-426E-B773-C2CF35E9B3CE}"/>
                </a:ext>
              </a:extLst>
            </p:cNvPr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>
                <a:gd name="connsiteX0" fmla="*/ 59055 w 413385"/>
                <a:gd name="connsiteY0" fmla="*/ 203835 h 266700"/>
                <a:gd name="connsiteX1" fmla="*/ 0 w 413385"/>
                <a:gd name="connsiteY1" fmla="*/ 239078 h 266700"/>
                <a:gd name="connsiteX2" fmla="*/ 0 w 413385"/>
                <a:gd name="connsiteY2" fmla="*/ 265748 h 266700"/>
                <a:gd name="connsiteX3" fmla="*/ 136208 w 413385"/>
                <a:gd name="connsiteY3" fmla="*/ 265748 h 266700"/>
                <a:gd name="connsiteX4" fmla="*/ 136208 w 413385"/>
                <a:gd name="connsiteY4" fmla="*/ 239078 h 266700"/>
                <a:gd name="connsiteX5" fmla="*/ 107633 w 413385"/>
                <a:gd name="connsiteY5" fmla="*/ 237173 h 266700"/>
                <a:gd name="connsiteX6" fmla="*/ 96203 w 413385"/>
                <a:gd name="connsiteY6" fmla="*/ 224790 h 266700"/>
                <a:gd name="connsiteX7" fmla="*/ 100013 w 413385"/>
                <a:gd name="connsiteY7" fmla="*/ 213360 h 266700"/>
                <a:gd name="connsiteX8" fmla="*/ 181928 w 413385"/>
                <a:gd name="connsiteY8" fmla="*/ 57150 h 266700"/>
                <a:gd name="connsiteX9" fmla="*/ 181928 w 413385"/>
                <a:gd name="connsiteY9" fmla="*/ 57150 h 266700"/>
                <a:gd name="connsiteX10" fmla="*/ 251460 w 413385"/>
                <a:gd name="connsiteY10" fmla="*/ 213360 h 266700"/>
                <a:gd name="connsiteX11" fmla="*/ 255270 w 413385"/>
                <a:gd name="connsiteY11" fmla="*/ 226695 h 266700"/>
                <a:gd name="connsiteX12" fmla="*/ 230505 w 413385"/>
                <a:gd name="connsiteY12" fmla="*/ 240030 h 266700"/>
                <a:gd name="connsiteX13" fmla="*/ 215265 w 413385"/>
                <a:gd name="connsiteY13" fmla="*/ 240030 h 266700"/>
                <a:gd name="connsiteX14" fmla="*/ 215265 w 413385"/>
                <a:gd name="connsiteY14" fmla="*/ 266700 h 266700"/>
                <a:gd name="connsiteX15" fmla="*/ 413385 w 413385"/>
                <a:gd name="connsiteY15" fmla="*/ 266700 h 266700"/>
                <a:gd name="connsiteX16" fmla="*/ 413385 w 413385"/>
                <a:gd name="connsiteY16" fmla="*/ 240030 h 266700"/>
                <a:gd name="connsiteX17" fmla="*/ 348615 w 413385"/>
                <a:gd name="connsiteY17" fmla="*/ 202883 h 266700"/>
                <a:gd name="connsiteX18" fmla="*/ 246698 w 413385"/>
                <a:gd name="connsiteY18" fmla="*/ 0 h 266700"/>
                <a:gd name="connsiteX19" fmla="*/ 173355 w 413385"/>
                <a:gd name="connsiteY19" fmla="*/ 0 h 266700"/>
                <a:gd name="connsiteX20" fmla="*/ 59055 w 413385"/>
                <a:gd name="connsiteY20" fmla="*/ 203835 h 266700"/>
                <a:gd name="connsiteX21" fmla="*/ 59055 w 413385"/>
                <a:gd name="connsiteY21" fmla="*/ 203835 h 266700"/>
                <a:gd name="connsiteX22" fmla="*/ 59055 w 413385"/>
                <a:gd name="connsiteY22" fmla="*/ 203835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3385" h="26670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B33F4D3-DEB0-41F0-A1DF-A17A909676CD}"/>
                </a:ext>
              </a:extLst>
            </p:cNvPr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>
                <a:gd name="connsiteX0" fmla="*/ 18097 w 42862"/>
                <a:gd name="connsiteY0" fmla="*/ 19050 h 41910"/>
                <a:gd name="connsiteX1" fmla="*/ 18097 w 42862"/>
                <a:gd name="connsiteY1" fmla="*/ 12382 h 41910"/>
                <a:gd name="connsiteX2" fmla="*/ 22860 w 42862"/>
                <a:gd name="connsiteY2" fmla="*/ 12382 h 41910"/>
                <a:gd name="connsiteX3" fmla="*/ 28575 w 42862"/>
                <a:gd name="connsiteY3" fmla="*/ 16192 h 41910"/>
                <a:gd name="connsiteX4" fmla="*/ 22860 w 42862"/>
                <a:gd name="connsiteY4" fmla="*/ 20003 h 41910"/>
                <a:gd name="connsiteX5" fmla="*/ 18097 w 42862"/>
                <a:gd name="connsiteY5" fmla="*/ 20003 h 41910"/>
                <a:gd name="connsiteX6" fmla="*/ 18097 w 42862"/>
                <a:gd name="connsiteY6" fmla="*/ 19050 h 41910"/>
                <a:gd name="connsiteX7" fmla="*/ 18097 w 42862"/>
                <a:gd name="connsiteY7" fmla="*/ 19050 h 41910"/>
                <a:gd name="connsiteX8" fmla="*/ 18097 w 42862"/>
                <a:gd name="connsiteY8" fmla="*/ 22860 h 41910"/>
                <a:gd name="connsiteX9" fmla="*/ 21907 w 42862"/>
                <a:gd name="connsiteY9" fmla="*/ 22860 h 41910"/>
                <a:gd name="connsiteX10" fmla="*/ 28575 w 42862"/>
                <a:gd name="connsiteY10" fmla="*/ 33337 h 41910"/>
                <a:gd name="connsiteX11" fmla="*/ 32385 w 42862"/>
                <a:gd name="connsiteY11" fmla="*/ 33337 h 41910"/>
                <a:gd name="connsiteX12" fmla="*/ 25717 w 42862"/>
                <a:gd name="connsiteY12" fmla="*/ 22860 h 41910"/>
                <a:gd name="connsiteX13" fmla="*/ 32385 w 42862"/>
                <a:gd name="connsiteY13" fmla="*/ 16192 h 41910"/>
                <a:gd name="connsiteX14" fmla="*/ 23813 w 42862"/>
                <a:gd name="connsiteY14" fmla="*/ 9525 h 41910"/>
                <a:gd name="connsiteX15" fmla="*/ 14288 w 42862"/>
                <a:gd name="connsiteY15" fmla="*/ 9525 h 41910"/>
                <a:gd name="connsiteX16" fmla="*/ 14288 w 42862"/>
                <a:gd name="connsiteY16" fmla="*/ 33337 h 41910"/>
                <a:gd name="connsiteX17" fmla="*/ 18097 w 42862"/>
                <a:gd name="connsiteY17" fmla="*/ 33337 h 41910"/>
                <a:gd name="connsiteX18" fmla="*/ 18097 w 42862"/>
                <a:gd name="connsiteY18" fmla="*/ 22860 h 41910"/>
                <a:gd name="connsiteX19" fmla="*/ 18097 w 42862"/>
                <a:gd name="connsiteY19" fmla="*/ 22860 h 41910"/>
                <a:gd name="connsiteX20" fmla="*/ 18097 w 42862"/>
                <a:gd name="connsiteY20" fmla="*/ 22860 h 41910"/>
                <a:gd name="connsiteX21" fmla="*/ 4763 w 42862"/>
                <a:gd name="connsiteY21" fmla="*/ 20955 h 41910"/>
                <a:gd name="connsiteX22" fmla="*/ 21907 w 42862"/>
                <a:gd name="connsiteY22" fmla="*/ 3810 h 41910"/>
                <a:gd name="connsiteX23" fmla="*/ 39052 w 42862"/>
                <a:gd name="connsiteY23" fmla="*/ 20955 h 41910"/>
                <a:gd name="connsiteX24" fmla="*/ 21907 w 42862"/>
                <a:gd name="connsiteY24" fmla="*/ 38100 h 41910"/>
                <a:gd name="connsiteX25" fmla="*/ 4763 w 42862"/>
                <a:gd name="connsiteY25" fmla="*/ 20955 h 41910"/>
                <a:gd name="connsiteX26" fmla="*/ 4763 w 42862"/>
                <a:gd name="connsiteY26" fmla="*/ 20955 h 41910"/>
                <a:gd name="connsiteX27" fmla="*/ 4763 w 42862"/>
                <a:gd name="connsiteY27" fmla="*/ 20955 h 41910"/>
                <a:gd name="connsiteX28" fmla="*/ 21907 w 42862"/>
                <a:gd name="connsiteY28" fmla="*/ 41910 h 41910"/>
                <a:gd name="connsiteX29" fmla="*/ 42863 w 42862"/>
                <a:gd name="connsiteY29" fmla="*/ 20955 h 41910"/>
                <a:gd name="connsiteX30" fmla="*/ 21907 w 42862"/>
                <a:gd name="connsiteY30" fmla="*/ 0 h 41910"/>
                <a:gd name="connsiteX31" fmla="*/ 0 w 42862"/>
                <a:gd name="connsiteY31" fmla="*/ 20955 h 41910"/>
                <a:gd name="connsiteX32" fmla="*/ 21907 w 42862"/>
                <a:gd name="connsiteY32" fmla="*/ 41910 h 41910"/>
                <a:gd name="connsiteX33" fmla="*/ 21907 w 42862"/>
                <a:gd name="connsiteY33" fmla="*/ 41910 h 41910"/>
                <a:gd name="connsiteX34" fmla="*/ 21907 w 42862"/>
                <a:gd name="connsiteY34" fmla="*/ 41910 h 4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2862" h="4191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EFDF460-77F8-4199-A659-7E44E7825820}"/>
                </a:ext>
              </a:extLst>
            </p:cNvPr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>
                <a:gd name="connsiteX0" fmla="*/ 151553 w 176318"/>
                <a:gd name="connsiteY0" fmla="*/ 4212 h 62314"/>
                <a:gd name="connsiteX1" fmla="*/ 158221 w 176318"/>
                <a:gd name="connsiteY1" fmla="*/ 6117 h 62314"/>
                <a:gd name="connsiteX2" fmla="*/ 154411 w 176318"/>
                <a:gd name="connsiteY2" fmla="*/ 8022 h 62314"/>
                <a:gd name="connsiteX3" fmla="*/ 154411 w 176318"/>
                <a:gd name="connsiteY3" fmla="*/ 8975 h 62314"/>
                <a:gd name="connsiteX4" fmla="*/ 172508 w 176318"/>
                <a:gd name="connsiteY4" fmla="*/ 14690 h 62314"/>
                <a:gd name="connsiteX5" fmla="*/ 174413 w 176318"/>
                <a:gd name="connsiteY5" fmla="*/ 16595 h 62314"/>
                <a:gd name="connsiteX6" fmla="*/ 172508 w 176318"/>
                <a:gd name="connsiteY6" fmla="*/ 17547 h 62314"/>
                <a:gd name="connsiteX7" fmla="*/ 173461 w 176318"/>
                <a:gd name="connsiteY7" fmla="*/ 19452 h 62314"/>
                <a:gd name="connsiteX8" fmla="*/ 176318 w 176318"/>
                <a:gd name="connsiteY8" fmla="*/ 20405 h 62314"/>
                <a:gd name="connsiteX9" fmla="*/ 154411 w 176318"/>
                <a:gd name="connsiteY9" fmla="*/ 24215 h 62314"/>
                <a:gd name="connsiteX10" fmla="*/ 147743 w 176318"/>
                <a:gd name="connsiteY10" fmla="*/ 24215 h 62314"/>
                <a:gd name="connsiteX11" fmla="*/ 138218 w 176318"/>
                <a:gd name="connsiteY11" fmla="*/ 25167 h 62314"/>
                <a:gd name="connsiteX12" fmla="*/ 44873 w 176318"/>
                <a:gd name="connsiteY12" fmla="*/ 48027 h 62314"/>
                <a:gd name="connsiteX13" fmla="*/ 7726 w 176318"/>
                <a:gd name="connsiteY13" fmla="*/ 62315 h 62314"/>
                <a:gd name="connsiteX14" fmla="*/ 106 w 176318"/>
                <a:gd name="connsiteY14" fmla="*/ 52790 h 62314"/>
                <a:gd name="connsiteX15" fmla="*/ 22966 w 176318"/>
                <a:gd name="connsiteY15" fmla="*/ 23262 h 62314"/>
                <a:gd name="connsiteX16" fmla="*/ 53446 w 176318"/>
                <a:gd name="connsiteY16" fmla="*/ 8975 h 62314"/>
                <a:gd name="connsiteX17" fmla="*/ 126788 w 176318"/>
                <a:gd name="connsiteY17" fmla="*/ 1355 h 62314"/>
                <a:gd name="connsiteX18" fmla="*/ 146791 w 176318"/>
                <a:gd name="connsiteY18" fmla="*/ 3260 h 62314"/>
                <a:gd name="connsiteX19" fmla="*/ 151553 w 176318"/>
                <a:gd name="connsiteY19" fmla="*/ 4212 h 62314"/>
                <a:gd name="connsiteX20" fmla="*/ 151553 w 176318"/>
                <a:gd name="connsiteY20" fmla="*/ 4212 h 62314"/>
                <a:gd name="connsiteX21" fmla="*/ 151553 w 176318"/>
                <a:gd name="connsiteY21" fmla="*/ 4212 h 62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6318" h="62314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8" name="Picture 27" descr="A picture containing line, screenshot, lamp, colorfulness&#10;&#10;Description automatically generated">
            <a:extLst>
              <a:ext uri="{FF2B5EF4-FFF2-40B4-BE49-F238E27FC236}">
                <a16:creationId xmlns:a16="http://schemas.microsoft.com/office/drawing/2014/main" id="{21F9F7A8-737D-451A-B3D7-D935B0720F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4385" r="34236" b="18579"/>
          <a:stretch/>
        </p:blipFill>
        <p:spPr>
          <a:xfrm>
            <a:off x="8026915" y="-12224"/>
            <a:ext cx="4165085" cy="688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5071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Solid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B8677CF-8609-42D7-BD6B-D0C6E735BBE3}"/>
              </a:ext>
            </a:extLst>
          </p:cNvPr>
          <p:cNvSpPr/>
          <p:nvPr userDrawn="1"/>
        </p:nvSpPr>
        <p:spPr>
          <a:xfrm>
            <a:off x="0" y="-12224"/>
            <a:ext cx="12192000" cy="6870224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  <a:solidFill>
                <a:srgbClr val="2976B5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CC2CE74-9F65-4EE1-80B9-7008FF8EE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06330"/>
            <a:ext cx="7780020" cy="1445339"/>
          </a:xfrm>
        </p:spPr>
        <p:txBody>
          <a:bodyPr>
            <a:noAutofit/>
          </a:bodyPr>
          <a:lstStyle>
            <a:lvl1pPr>
              <a:defRPr sz="8800"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6CB98E2-3330-4B11-8EED-53F831C898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295989"/>
            <a:ext cx="7780020" cy="37630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13" name="Graphic 36">
            <a:extLst>
              <a:ext uri="{FF2B5EF4-FFF2-40B4-BE49-F238E27FC236}">
                <a16:creationId xmlns:a16="http://schemas.microsoft.com/office/drawing/2014/main" id="{B5CDF82E-0CD6-4AE0-9AD3-3617EC39DD10}"/>
              </a:ext>
            </a:extLst>
          </p:cNvPr>
          <p:cNvGrpSpPr/>
          <p:nvPr userDrawn="1"/>
        </p:nvGrpSpPr>
        <p:grpSpPr>
          <a:xfrm>
            <a:off x="223087" y="6340285"/>
            <a:ext cx="1222724" cy="314523"/>
            <a:chOff x="5539739" y="3286125"/>
            <a:chExt cx="1111567" cy="285930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C69FA1B-A308-4C0D-82C4-55CD83CA3717}"/>
                </a:ext>
              </a:extLst>
            </p:cNvPr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>
                <a:gd name="connsiteX0" fmla="*/ 337185 w 337184"/>
                <a:gd name="connsiteY0" fmla="*/ 189548 h 285930"/>
                <a:gd name="connsiteX1" fmla="*/ 290512 w 337184"/>
                <a:gd name="connsiteY1" fmla="*/ 234315 h 285930"/>
                <a:gd name="connsiteX2" fmla="*/ 209550 w 337184"/>
                <a:gd name="connsiteY2" fmla="*/ 255270 h 285930"/>
                <a:gd name="connsiteX3" fmla="*/ 97155 w 337184"/>
                <a:gd name="connsiteY3" fmla="*/ 143828 h 285930"/>
                <a:gd name="connsiteX4" fmla="*/ 199072 w 337184"/>
                <a:gd name="connsiteY4" fmla="*/ 25717 h 285930"/>
                <a:gd name="connsiteX5" fmla="*/ 268605 w 337184"/>
                <a:gd name="connsiteY5" fmla="*/ 47625 h 285930"/>
                <a:gd name="connsiteX6" fmla="*/ 299085 w 337184"/>
                <a:gd name="connsiteY6" fmla="*/ 102870 h 285930"/>
                <a:gd name="connsiteX7" fmla="*/ 337185 w 337184"/>
                <a:gd name="connsiteY7" fmla="*/ 102870 h 285930"/>
                <a:gd name="connsiteX8" fmla="*/ 337185 w 337184"/>
                <a:gd name="connsiteY8" fmla="*/ 7620 h 285930"/>
                <a:gd name="connsiteX9" fmla="*/ 298133 w 337184"/>
                <a:gd name="connsiteY9" fmla="*/ 7620 h 285930"/>
                <a:gd name="connsiteX10" fmla="*/ 290512 w 337184"/>
                <a:gd name="connsiteY10" fmla="*/ 23813 h 285930"/>
                <a:gd name="connsiteX11" fmla="*/ 186690 w 337184"/>
                <a:gd name="connsiteY11" fmla="*/ 0 h 285930"/>
                <a:gd name="connsiteX12" fmla="*/ 0 w 337184"/>
                <a:gd name="connsiteY12" fmla="*/ 147638 h 285930"/>
                <a:gd name="connsiteX13" fmla="*/ 124777 w 337184"/>
                <a:gd name="connsiteY13" fmla="*/ 278130 h 285930"/>
                <a:gd name="connsiteX14" fmla="*/ 193358 w 337184"/>
                <a:gd name="connsiteY14" fmla="*/ 285750 h 285930"/>
                <a:gd name="connsiteX15" fmla="*/ 336233 w 337184"/>
                <a:gd name="connsiteY15" fmla="*/ 236220 h 285930"/>
                <a:gd name="connsiteX16" fmla="*/ 336233 w 337184"/>
                <a:gd name="connsiteY16" fmla="*/ 189548 h 285930"/>
                <a:gd name="connsiteX17" fmla="*/ 337185 w 337184"/>
                <a:gd name="connsiteY17" fmla="*/ 189548 h 285930"/>
                <a:gd name="connsiteX18" fmla="*/ 337185 w 337184"/>
                <a:gd name="connsiteY18" fmla="*/ 189548 h 285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7184" h="28593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88B0A7E-2B28-42A5-898D-AA1693CF3D22}"/>
                </a:ext>
              </a:extLst>
            </p:cNvPr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>
                <a:gd name="connsiteX0" fmla="*/ 0 w 351472"/>
                <a:gd name="connsiteY0" fmla="*/ 0 h 267652"/>
                <a:gd name="connsiteX1" fmla="*/ 0 w 351472"/>
                <a:gd name="connsiteY1" fmla="*/ 95250 h 267652"/>
                <a:gd name="connsiteX2" fmla="*/ 28575 w 351472"/>
                <a:gd name="connsiteY2" fmla="*/ 94298 h 267652"/>
                <a:gd name="connsiteX3" fmla="*/ 41910 w 351472"/>
                <a:gd name="connsiteY3" fmla="*/ 40005 h 267652"/>
                <a:gd name="connsiteX4" fmla="*/ 86677 w 351472"/>
                <a:gd name="connsiteY4" fmla="*/ 26670 h 267652"/>
                <a:gd name="connsiteX5" fmla="*/ 127635 w 351472"/>
                <a:gd name="connsiteY5" fmla="*/ 26670 h 267652"/>
                <a:gd name="connsiteX6" fmla="*/ 127635 w 351472"/>
                <a:gd name="connsiteY6" fmla="*/ 210503 h 267652"/>
                <a:gd name="connsiteX7" fmla="*/ 108585 w 351472"/>
                <a:gd name="connsiteY7" fmla="*/ 239078 h 267652"/>
                <a:gd name="connsiteX8" fmla="*/ 75248 w 351472"/>
                <a:gd name="connsiteY8" fmla="*/ 240983 h 267652"/>
                <a:gd name="connsiteX9" fmla="*/ 75248 w 351472"/>
                <a:gd name="connsiteY9" fmla="*/ 267653 h 267652"/>
                <a:gd name="connsiteX10" fmla="*/ 277178 w 351472"/>
                <a:gd name="connsiteY10" fmla="*/ 267653 h 267652"/>
                <a:gd name="connsiteX11" fmla="*/ 277178 w 351472"/>
                <a:gd name="connsiteY11" fmla="*/ 240983 h 267652"/>
                <a:gd name="connsiteX12" fmla="*/ 246698 w 351472"/>
                <a:gd name="connsiteY12" fmla="*/ 240030 h 267652"/>
                <a:gd name="connsiteX13" fmla="*/ 223838 w 351472"/>
                <a:gd name="connsiteY13" fmla="*/ 210503 h 267652"/>
                <a:gd name="connsiteX14" fmla="*/ 223838 w 351472"/>
                <a:gd name="connsiteY14" fmla="*/ 26670 h 267652"/>
                <a:gd name="connsiteX15" fmla="*/ 264795 w 351472"/>
                <a:gd name="connsiteY15" fmla="*/ 26670 h 267652"/>
                <a:gd name="connsiteX16" fmla="*/ 303848 w 351472"/>
                <a:gd name="connsiteY16" fmla="*/ 33337 h 267652"/>
                <a:gd name="connsiteX17" fmla="*/ 322898 w 351472"/>
                <a:gd name="connsiteY17" fmla="*/ 94298 h 267652"/>
                <a:gd name="connsiteX18" fmla="*/ 351473 w 351472"/>
                <a:gd name="connsiteY18" fmla="*/ 95250 h 267652"/>
                <a:gd name="connsiteX19" fmla="*/ 351473 w 351472"/>
                <a:gd name="connsiteY19" fmla="*/ 0 h 267652"/>
                <a:gd name="connsiteX20" fmla="*/ 0 w 351472"/>
                <a:gd name="connsiteY20" fmla="*/ 0 h 267652"/>
                <a:gd name="connsiteX21" fmla="*/ 0 w 351472"/>
                <a:gd name="connsiteY21" fmla="*/ 0 h 267652"/>
                <a:gd name="connsiteX22" fmla="*/ 0 w 351472"/>
                <a:gd name="connsiteY22" fmla="*/ 0 h 26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1472" h="267652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4F10D1C-0146-4CA8-B4FC-877B4E3A4BE5}"/>
                </a:ext>
              </a:extLst>
            </p:cNvPr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>
                <a:gd name="connsiteX0" fmla="*/ 59055 w 413385"/>
                <a:gd name="connsiteY0" fmla="*/ 203835 h 266700"/>
                <a:gd name="connsiteX1" fmla="*/ 0 w 413385"/>
                <a:gd name="connsiteY1" fmla="*/ 239078 h 266700"/>
                <a:gd name="connsiteX2" fmla="*/ 0 w 413385"/>
                <a:gd name="connsiteY2" fmla="*/ 265748 h 266700"/>
                <a:gd name="connsiteX3" fmla="*/ 136208 w 413385"/>
                <a:gd name="connsiteY3" fmla="*/ 265748 h 266700"/>
                <a:gd name="connsiteX4" fmla="*/ 136208 w 413385"/>
                <a:gd name="connsiteY4" fmla="*/ 239078 h 266700"/>
                <a:gd name="connsiteX5" fmla="*/ 107633 w 413385"/>
                <a:gd name="connsiteY5" fmla="*/ 237173 h 266700"/>
                <a:gd name="connsiteX6" fmla="*/ 96203 w 413385"/>
                <a:gd name="connsiteY6" fmla="*/ 224790 h 266700"/>
                <a:gd name="connsiteX7" fmla="*/ 100013 w 413385"/>
                <a:gd name="connsiteY7" fmla="*/ 213360 h 266700"/>
                <a:gd name="connsiteX8" fmla="*/ 181928 w 413385"/>
                <a:gd name="connsiteY8" fmla="*/ 57150 h 266700"/>
                <a:gd name="connsiteX9" fmla="*/ 181928 w 413385"/>
                <a:gd name="connsiteY9" fmla="*/ 57150 h 266700"/>
                <a:gd name="connsiteX10" fmla="*/ 251460 w 413385"/>
                <a:gd name="connsiteY10" fmla="*/ 213360 h 266700"/>
                <a:gd name="connsiteX11" fmla="*/ 255270 w 413385"/>
                <a:gd name="connsiteY11" fmla="*/ 226695 h 266700"/>
                <a:gd name="connsiteX12" fmla="*/ 230505 w 413385"/>
                <a:gd name="connsiteY12" fmla="*/ 240030 h 266700"/>
                <a:gd name="connsiteX13" fmla="*/ 215265 w 413385"/>
                <a:gd name="connsiteY13" fmla="*/ 240030 h 266700"/>
                <a:gd name="connsiteX14" fmla="*/ 215265 w 413385"/>
                <a:gd name="connsiteY14" fmla="*/ 266700 h 266700"/>
                <a:gd name="connsiteX15" fmla="*/ 413385 w 413385"/>
                <a:gd name="connsiteY15" fmla="*/ 266700 h 266700"/>
                <a:gd name="connsiteX16" fmla="*/ 413385 w 413385"/>
                <a:gd name="connsiteY16" fmla="*/ 240030 h 266700"/>
                <a:gd name="connsiteX17" fmla="*/ 348615 w 413385"/>
                <a:gd name="connsiteY17" fmla="*/ 202883 h 266700"/>
                <a:gd name="connsiteX18" fmla="*/ 246698 w 413385"/>
                <a:gd name="connsiteY18" fmla="*/ 0 h 266700"/>
                <a:gd name="connsiteX19" fmla="*/ 173355 w 413385"/>
                <a:gd name="connsiteY19" fmla="*/ 0 h 266700"/>
                <a:gd name="connsiteX20" fmla="*/ 59055 w 413385"/>
                <a:gd name="connsiteY20" fmla="*/ 203835 h 266700"/>
                <a:gd name="connsiteX21" fmla="*/ 59055 w 413385"/>
                <a:gd name="connsiteY21" fmla="*/ 203835 h 266700"/>
                <a:gd name="connsiteX22" fmla="*/ 59055 w 413385"/>
                <a:gd name="connsiteY22" fmla="*/ 203835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3385" h="26670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46B7BFB-8509-49E6-AE53-8E309EC3B0DB}"/>
                </a:ext>
              </a:extLst>
            </p:cNvPr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>
                <a:gd name="connsiteX0" fmla="*/ 18097 w 42862"/>
                <a:gd name="connsiteY0" fmla="*/ 19050 h 41910"/>
                <a:gd name="connsiteX1" fmla="*/ 18097 w 42862"/>
                <a:gd name="connsiteY1" fmla="*/ 12382 h 41910"/>
                <a:gd name="connsiteX2" fmla="*/ 22860 w 42862"/>
                <a:gd name="connsiteY2" fmla="*/ 12382 h 41910"/>
                <a:gd name="connsiteX3" fmla="*/ 28575 w 42862"/>
                <a:gd name="connsiteY3" fmla="*/ 16192 h 41910"/>
                <a:gd name="connsiteX4" fmla="*/ 22860 w 42862"/>
                <a:gd name="connsiteY4" fmla="*/ 20003 h 41910"/>
                <a:gd name="connsiteX5" fmla="*/ 18097 w 42862"/>
                <a:gd name="connsiteY5" fmla="*/ 20003 h 41910"/>
                <a:gd name="connsiteX6" fmla="*/ 18097 w 42862"/>
                <a:gd name="connsiteY6" fmla="*/ 19050 h 41910"/>
                <a:gd name="connsiteX7" fmla="*/ 18097 w 42862"/>
                <a:gd name="connsiteY7" fmla="*/ 19050 h 41910"/>
                <a:gd name="connsiteX8" fmla="*/ 18097 w 42862"/>
                <a:gd name="connsiteY8" fmla="*/ 22860 h 41910"/>
                <a:gd name="connsiteX9" fmla="*/ 21907 w 42862"/>
                <a:gd name="connsiteY9" fmla="*/ 22860 h 41910"/>
                <a:gd name="connsiteX10" fmla="*/ 28575 w 42862"/>
                <a:gd name="connsiteY10" fmla="*/ 33337 h 41910"/>
                <a:gd name="connsiteX11" fmla="*/ 32385 w 42862"/>
                <a:gd name="connsiteY11" fmla="*/ 33337 h 41910"/>
                <a:gd name="connsiteX12" fmla="*/ 25717 w 42862"/>
                <a:gd name="connsiteY12" fmla="*/ 22860 h 41910"/>
                <a:gd name="connsiteX13" fmla="*/ 32385 w 42862"/>
                <a:gd name="connsiteY13" fmla="*/ 16192 h 41910"/>
                <a:gd name="connsiteX14" fmla="*/ 23813 w 42862"/>
                <a:gd name="connsiteY14" fmla="*/ 9525 h 41910"/>
                <a:gd name="connsiteX15" fmla="*/ 14288 w 42862"/>
                <a:gd name="connsiteY15" fmla="*/ 9525 h 41910"/>
                <a:gd name="connsiteX16" fmla="*/ 14288 w 42862"/>
                <a:gd name="connsiteY16" fmla="*/ 33337 h 41910"/>
                <a:gd name="connsiteX17" fmla="*/ 18097 w 42862"/>
                <a:gd name="connsiteY17" fmla="*/ 33337 h 41910"/>
                <a:gd name="connsiteX18" fmla="*/ 18097 w 42862"/>
                <a:gd name="connsiteY18" fmla="*/ 22860 h 41910"/>
                <a:gd name="connsiteX19" fmla="*/ 18097 w 42862"/>
                <a:gd name="connsiteY19" fmla="*/ 22860 h 41910"/>
                <a:gd name="connsiteX20" fmla="*/ 18097 w 42862"/>
                <a:gd name="connsiteY20" fmla="*/ 22860 h 41910"/>
                <a:gd name="connsiteX21" fmla="*/ 4763 w 42862"/>
                <a:gd name="connsiteY21" fmla="*/ 20955 h 41910"/>
                <a:gd name="connsiteX22" fmla="*/ 21907 w 42862"/>
                <a:gd name="connsiteY22" fmla="*/ 3810 h 41910"/>
                <a:gd name="connsiteX23" fmla="*/ 39052 w 42862"/>
                <a:gd name="connsiteY23" fmla="*/ 20955 h 41910"/>
                <a:gd name="connsiteX24" fmla="*/ 21907 w 42862"/>
                <a:gd name="connsiteY24" fmla="*/ 38100 h 41910"/>
                <a:gd name="connsiteX25" fmla="*/ 4763 w 42862"/>
                <a:gd name="connsiteY25" fmla="*/ 20955 h 41910"/>
                <a:gd name="connsiteX26" fmla="*/ 4763 w 42862"/>
                <a:gd name="connsiteY26" fmla="*/ 20955 h 41910"/>
                <a:gd name="connsiteX27" fmla="*/ 4763 w 42862"/>
                <a:gd name="connsiteY27" fmla="*/ 20955 h 41910"/>
                <a:gd name="connsiteX28" fmla="*/ 21907 w 42862"/>
                <a:gd name="connsiteY28" fmla="*/ 41910 h 41910"/>
                <a:gd name="connsiteX29" fmla="*/ 42863 w 42862"/>
                <a:gd name="connsiteY29" fmla="*/ 20955 h 41910"/>
                <a:gd name="connsiteX30" fmla="*/ 21907 w 42862"/>
                <a:gd name="connsiteY30" fmla="*/ 0 h 41910"/>
                <a:gd name="connsiteX31" fmla="*/ 0 w 42862"/>
                <a:gd name="connsiteY31" fmla="*/ 20955 h 41910"/>
                <a:gd name="connsiteX32" fmla="*/ 21907 w 42862"/>
                <a:gd name="connsiteY32" fmla="*/ 41910 h 41910"/>
                <a:gd name="connsiteX33" fmla="*/ 21907 w 42862"/>
                <a:gd name="connsiteY33" fmla="*/ 41910 h 41910"/>
                <a:gd name="connsiteX34" fmla="*/ 21907 w 42862"/>
                <a:gd name="connsiteY34" fmla="*/ 41910 h 4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2862" h="4191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C1368DC-1A2D-476E-AA24-A28406572646}"/>
                </a:ext>
              </a:extLst>
            </p:cNvPr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>
                <a:gd name="connsiteX0" fmla="*/ 151553 w 176318"/>
                <a:gd name="connsiteY0" fmla="*/ 4212 h 62314"/>
                <a:gd name="connsiteX1" fmla="*/ 158221 w 176318"/>
                <a:gd name="connsiteY1" fmla="*/ 6117 h 62314"/>
                <a:gd name="connsiteX2" fmla="*/ 154411 w 176318"/>
                <a:gd name="connsiteY2" fmla="*/ 8022 h 62314"/>
                <a:gd name="connsiteX3" fmla="*/ 154411 w 176318"/>
                <a:gd name="connsiteY3" fmla="*/ 8975 h 62314"/>
                <a:gd name="connsiteX4" fmla="*/ 172508 w 176318"/>
                <a:gd name="connsiteY4" fmla="*/ 14690 h 62314"/>
                <a:gd name="connsiteX5" fmla="*/ 174413 w 176318"/>
                <a:gd name="connsiteY5" fmla="*/ 16595 h 62314"/>
                <a:gd name="connsiteX6" fmla="*/ 172508 w 176318"/>
                <a:gd name="connsiteY6" fmla="*/ 17547 h 62314"/>
                <a:gd name="connsiteX7" fmla="*/ 173461 w 176318"/>
                <a:gd name="connsiteY7" fmla="*/ 19452 h 62314"/>
                <a:gd name="connsiteX8" fmla="*/ 176318 w 176318"/>
                <a:gd name="connsiteY8" fmla="*/ 20405 h 62314"/>
                <a:gd name="connsiteX9" fmla="*/ 154411 w 176318"/>
                <a:gd name="connsiteY9" fmla="*/ 24215 h 62314"/>
                <a:gd name="connsiteX10" fmla="*/ 147743 w 176318"/>
                <a:gd name="connsiteY10" fmla="*/ 24215 h 62314"/>
                <a:gd name="connsiteX11" fmla="*/ 138218 w 176318"/>
                <a:gd name="connsiteY11" fmla="*/ 25167 h 62314"/>
                <a:gd name="connsiteX12" fmla="*/ 44873 w 176318"/>
                <a:gd name="connsiteY12" fmla="*/ 48027 h 62314"/>
                <a:gd name="connsiteX13" fmla="*/ 7726 w 176318"/>
                <a:gd name="connsiteY13" fmla="*/ 62315 h 62314"/>
                <a:gd name="connsiteX14" fmla="*/ 106 w 176318"/>
                <a:gd name="connsiteY14" fmla="*/ 52790 h 62314"/>
                <a:gd name="connsiteX15" fmla="*/ 22966 w 176318"/>
                <a:gd name="connsiteY15" fmla="*/ 23262 h 62314"/>
                <a:gd name="connsiteX16" fmla="*/ 53446 w 176318"/>
                <a:gd name="connsiteY16" fmla="*/ 8975 h 62314"/>
                <a:gd name="connsiteX17" fmla="*/ 126788 w 176318"/>
                <a:gd name="connsiteY17" fmla="*/ 1355 h 62314"/>
                <a:gd name="connsiteX18" fmla="*/ 146791 w 176318"/>
                <a:gd name="connsiteY18" fmla="*/ 3260 h 62314"/>
                <a:gd name="connsiteX19" fmla="*/ 151553 w 176318"/>
                <a:gd name="connsiteY19" fmla="*/ 4212 h 62314"/>
                <a:gd name="connsiteX20" fmla="*/ 151553 w 176318"/>
                <a:gd name="connsiteY20" fmla="*/ 4212 h 62314"/>
                <a:gd name="connsiteX21" fmla="*/ 151553 w 176318"/>
                <a:gd name="connsiteY21" fmla="*/ 4212 h 62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6318" h="62314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7" name="Picture 26" descr="A picture containing lamp, line, colorfulness, screenshot&#10;&#10;Description automatically generated">
            <a:extLst>
              <a:ext uri="{FF2B5EF4-FFF2-40B4-BE49-F238E27FC236}">
                <a16:creationId xmlns:a16="http://schemas.microsoft.com/office/drawing/2014/main" id="{CA12167C-F190-4E0A-BDC8-4E2D81624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3986" r="34070" b="19055"/>
          <a:stretch/>
        </p:blipFill>
        <p:spPr>
          <a:xfrm>
            <a:off x="8016437" y="-12224"/>
            <a:ext cx="4175563" cy="687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1071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Solid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B8677CF-8609-42D7-BD6B-D0C6E735BBE3}"/>
              </a:ext>
            </a:extLst>
          </p:cNvPr>
          <p:cNvSpPr/>
          <p:nvPr userDrawn="1"/>
        </p:nvSpPr>
        <p:spPr>
          <a:xfrm>
            <a:off x="0" y="-12224"/>
            <a:ext cx="12192000" cy="6870224"/>
          </a:xfrm>
          <a:prstGeom prst="rect">
            <a:avLst/>
          </a:prstGeom>
          <a:solidFill>
            <a:srgbClr val="FAE2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  <a:solidFill>
                <a:srgbClr val="2976B5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CC2CE74-9F65-4EE1-80B9-7008FF8EE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06330"/>
            <a:ext cx="7780020" cy="1445339"/>
          </a:xfrm>
        </p:spPr>
        <p:txBody>
          <a:bodyPr>
            <a:noAutofit/>
          </a:bodyPr>
          <a:lstStyle>
            <a:lvl1pPr>
              <a:defRPr sz="8800" b="1">
                <a:solidFill>
                  <a:srgbClr val="19305A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6CB98E2-3330-4B11-8EED-53F831C898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295989"/>
            <a:ext cx="7780020" cy="37630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>
                <a:solidFill>
                  <a:srgbClr val="19305A"/>
                </a:solidFill>
                <a:latin typeface="Montserrat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13" name="Graphic 36">
            <a:extLst>
              <a:ext uri="{FF2B5EF4-FFF2-40B4-BE49-F238E27FC236}">
                <a16:creationId xmlns:a16="http://schemas.microsoft.com/office/drawing/2014/main" id="{B5CDF82E-0CD6-4AE0-9AD3-3617EC39DD10}"/>
              </a:ext>
            </a:extLst>
          </p:cNvPr>
          <p:cNvGrpSpPr/>
          <p:nvPr userDrawn="1"/>
        </p:nvGrpSpPr>
        <p:grpSpPr>
          <a:xfrm>
            <a:off x="223087" y="6340285"/>
            <a:ext cx="1222724" cy="314523"/>
            <a:chOff x="5539739" y="3286125"/>
            <a:chExt cx="1111567" cy="285930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C69FA1B-A308-4C0D-82C4-55CD83CA3717}"/>
                </a:ext>
              </a:extLst>
            </p:cNvPr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>
                <a:gd name="connsiteX0" fmla="*/ 337185 w 337184"/>
                <a:gd name="connsiteY0" fmla="*/ 189548 h 285930"/>
                <a:gd name="connsiteX1" fmla="*/ 290512 w 337184"/>
                <a:gd name="connsiteY1" fmla="*/ 234315 h 285930"/>
                <a:gd name="connsiteX2" fmla="*/ 209550 w 337184"/>
                <a:gd name="connsiteY2" fmla="*/ 255270 h 285930"/>
                <a:gd name="connsiteX3" fmla="*/ 97155 w 337184"/>
                <a:gd name="connsiteY3" fmla="*/ 143828 h 285930"/>
                <a:gd name="connsiteX4" fmla="*/ 199072 w 337184"/>
                <a:gd name="connsiteY4" fmla="*/ 25717 h 285930"/>
                <a:gd name="connsiteX5" fmla="*/ 268605 w 337184"/>
                <a:gd name="connsiteY5" fmla="*/ 47625 h 285930"/>
                <a:gd name="connsiteX6" fmla="*/ 299085 w 337184"/>
                <a:gd name="connsiteY6" fmla="*/ 102870 h 285930"/>
                <a:gd name="connsiteX7" fmla="*/ 337185 w 337184"/>
                <a:gd name="connsiteY7" fmla="*/ 102870 h 285930"/>
                <a:gd name="connsiteX8" fmla="*/ 337185 w 337184"/>
                <a:gd name="connsiteY8" fmla="*/ 7620 h 285930"/>
                <a:gd name="connsiteX9" fmla="*/ 298133 w 337184"/>
                <a:gd name="connsiteY9" fmla="*/ 7620 h 285930"/>
                <a:gd name="connsiteX10" fmla="*/ 290512 w 337184"/>
                <a:gd name="connsiteY10" fmla="*/ 23813 h 285930"/>
                <a:gd name="connsiteX11" fmla="*/ 186690 w 337184"/>
                <a:gd name="connsiteY11" fmla="*/ 0 h 285930"/>
                <a:gd name="connsiteX12" fmla="*/ 0 w 337184"/>
                <a:gd name="connsiteY12" fmla="*/ 147638 h 285930"/>
                <a:gd name="connsiteX13" fmla="*/ 124777 w 337184"/>
                <a:gd name="connsiteY13" fmla="*/ 278130 h 285930"/>
                <a:gd name="connsiteX14" fmla="*/ 193358 w 337184"/>
                <a:gd name="connsiteY14" fmla="*/ 285750 h 285930"/>
                <a:gd name="connsiteX15" fmla="*/ 336233 w 337184"/>
                <a:gd name="connsiteY15" fmla="*/ 236220 h 285930"/>
                <a:gd name="connsiteX16" fmla="*/ 336233 w 337184"/>
                <a:gd name="connsiteY16" fmla="*/ 189548 h 285930"/>
                <a:gd name="connsiteX17" fmla="*/ 337185 w 337184"/>
                <a:gd name="connsiteY17" fmla="*/ 189548 h 285930"/>
                <a:gd name="connsiteX18" fmla="*/ 337185 w 337184"/>
                <a:gd name="connsiteY18" fmla="*/ 189548 h 285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7184" h="28593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88B0A7E-2B28-42A5-898D-AA1693CF3D22}"/>
                </a:ext>
              </a:extLst>
            </p:cNvPr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>
                <a:gd name="connsiteX0" fmla="*/ 0 w 351472"/>
                <a:gd name="connsiteY0" fmla="*/ 0 h 267652"/>
                <a:gd name="connsiteX1" fmla="*/ 0 w 351472"/>
                <a:gd name="connsiteY1" fmla="*/ 95250 h 267652"/>
                <a:gd name="connsiteX2" fmla="*/ 28575 w 351472"/>
                <a:gd name="connsiteY2" fmla="*/ 94298 h 267652"/>
                <a:gd name="connsiteX3" fmla="*/ 41910 w 351472"/>
                <a:gd name="connsiteY3" fmla="*/ 40005 h 267652"/>
                <a:gd name="connsiteX4" fmla="*/ 86677 w 351472"/>
                <a:gd name="connsiteY4" fmla="*/ 26670 h 267652"/>
                <a:gd name="connsiteX5" fmla="*/ 127635 w 351472"/>
                <a:gd name="connsiteY5" fmla="*/ 26670 h 267652"/>
                <a:gd name="connsiteX6" fmla="*/ 127635 w 351472"/>
                <a:gd name="connsiteY6" fmla="*/ 210503 h 267652"/>
                <a:gd name="connsiteX7" fmla="*/ 108585 w 351472"/>
                <a:gd name="connsiteY7" fmla="*/ 239078 h 267652"/>
                <a:gd name="connsiteX8" fmla="*/ 75248 w 351472"/>
                <a:gd name="connsiteY8" fmla="*/ 240983 h 267652"/>
                <a:gd name="connsiteX9" fmla="*/ 75248 w 351472"/>
                <a:gd name="connsiteY9" fmla="*/ 267653 h 267652"/>
                <a:gd name="connsiteX10" fmla="*/ 277178 w 351472"/>
                <a:gd name="connsiteY10" fmla="*/ 267653 h 267652"/>
                <a:gd name="connsiteX11" fmla="*/ 277178 w 351472"/>
                <a:gd name="connsiteY11" fmla="*/ 240983 h 267652"/>
                <a:gd name="connsiteX12" fmla="*/ 246698 w 351472"/>
                <a:gd name="connsiteY12" fmla="*/ 240030 h 267652"/>
                <a:gd name="connsiteX13" fmla="*/ 223838 w 351472"/>
                <a:gd name="connsiteY13" fmla="*/ 210503 h 267652"/>
                <a:gd name="connsiteX14" fmla="*/ 223838 w 351472"/>
                <a:gd name="connsiteY14" fmla="*/ 26670 h 267652"/>
                <a:gd name="connsiteX15" fmla="*/ 264795 w 351472"/>
                <a:gd name="connsiteY15" fmla="*/ 26670 h 267652"/>
                <a:gd name="connsiteX16" fmla="*/ 303848 w 351472"/>
                <a:gd name="connsiteY16" fmla="*/ 33337 h 267652"/>
                <a:gd name="connsiteX17" fmla="*/ 322898 w 351472"/>
                <a:gd name="connsiteY17" fmla="*/ 94298 h 267652"/>
                <a:gd name="connsiteX18" fmla="*/ 351473 w 351472"/>
                <a:gd name="connsiteY18" fmla="*/ 95250 h 267652"/>
                <a:gd name="connsiteX19" fmla="*/ 351473 w 351472"/>
                <a:gd name="connsiteY19" fmla="*/ 0 h 267652"/>
                <a:gd name="connsiteX20" fmla="*/ 0 w 351472"/>
                <a:gd name="connsiteY20" fmla="*/ 0 h 267652"/>
                <a:gd name="connsiteX21" fmla="*/ 0 w 351472"/>
                <a:gd name="connsiteY21" fmla="*/ 0 h 267652"/>
                <a:gd name="connsiteX22" fmla="*/ 0 w 351472"/>
                <a:gd name="connsiteY22" fmla="*/ 0 h 26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1472" h="267652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4F10D1C-0146-4CA8-B4FC-877B4E3A4BE5}"/>
                </a:ext>
              </a:extLst>
            </p:cNvPr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>
                <a:gd name="connsiteX0" fmla="*/ 59055 w 413385"/>
                <a:gd name="connsiteY0" fmla="*/ 203835 h 266700"/>
                <a:gd name="connsiteX1" fmla="*/ 0 w 413385"/>
                <a:gd name="connsiteY1" fmla="*/ 239078 h 266700"/>
                <a:gd name="connsiteX2" fmla="*/ 0 w 413385"/>
                <a:gd name="connsiteY2" fmla="*/ 265748 h 266700"/>
                <a:gd name="connsiteX3" fmla="*/ 136208 w 413385"/>
                <a:gd name="connsiteY3" fmla="*/ 265748 h 266700"/>
                <a:gd name="connsiteX4" fmla="*/ 136208 w 413385"/>
                <a:gd name="connsiteY4" fmla="*/ 239078 h 266700"/>
                <a:gd name="connsiteX5" fmla="*/ 107633 w 413385"/>
                <a:gd name="connsiteY5" fmla="*/ 237173 h 266700"/>
                <a:gd name="connsiteX6" fmla="*/ 96203 w 413385"/>
                <a:gd name="connsiteY6" fmla="*/ 224790 h 266700"/>
                <a:gd name="connsiteX7" fmla="*/ 100013 w 413385"/>
                <a:gd name="connsiteY7" fmla="*/ 213360 h 266700"/>
                <a:gd name="connsiteX8" fmla="*/ 181928 w 413385"/>
                <a:gd name="connsiteY8" fmla="*/ 57150 h 266700"/>
                <a:gd name="connsiteX9" fmla="*/ 181928 w 413385"/>
                <a:gd name="connsiteY9" fmla="*/ 57150 h 266700"/>
                <a:gd name="connsiteX10" fmla="*/ 251460 w 413385"/>
                <a:gd name="connsiteY10" fmla="*/ 213360 h 266700"/>
                <a:gd name="connsiteX11" fmla="*/ 255270 w 413385"/>
                <a:gd name="connsiteY11" fmla="*/ 226695 h 266700"/>
                <a:gd name="connsiteX12" fmla="*/ 230505 w 413385"/>
                <a:gd name="connsiteY12" fmla="*/ 240030 h 266700"/>
                <a:gd name="connsiteX13" fmla="*/ 215265 w 413385"/>
                <a:gd name="connsiteY13" fmla="*/ 240030 h 266700"/>
                <a:gd name="connsiteX14" fmla="*/ 215265 w 413385"/>
                <a:gd name="connsiteY14" fmla="*/ 266700 h 266700"/>
                <a:gd name="connsiteX15" fmla="*/ 413385 w 413385"/>
                <a:gd name="connsiteY15" fmla="*/ 266700 h 266700"/>
                <a:gd name="connsiteX16" fmla="*/ 413385 w 413385"/>
                <a:gd name="connsiteY16" fmla="*/ 240030 h 266700"/>
                <a:gd name="connsiteX17" fmla="*/ 348615 w 413385"/>
                <a:gd name="connsiteY17" fmla="*/ 202883 h 266700"/>
                <a:gd name="connsiteX18" fmla="*/ 246698 w 413385"/>
                <a:gd name="connsiteY18" fmla="*/ 0 h 266700"/>
                <a:gd name="connsiteX19" fmla="*/ 173355 w 413385"/>
                <a:gd name="connsiteY19" fmla="*/ 0 h 266700"/>
                <a:gd name="connsiteX20" fmla="*/ 59055 w 413385"/>
                <a:gd name="connsiteY20" fmla="*/ 203835 h 266700"/>
                <a:gd name="connsiteX21" fmla="*/ 59055 w 413385"/>
                <a:gd name="connsiteY21" fmla="*/ 203835 h 266700"/>
                <a:gd name="connsiteX22" fmla="*/ 59055 w 413385"/>
                <a:gd name="connsiteY22" fmla="*/ 203835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3385" h="26670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46B7BFB-8509-49E6-AE53-8E309EC3B0DB}"/>
                </a:ext>
              </a:extLst>
            </p:cNvPr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>
                <a:gd name="connsiteX0" fmla="*/ 18097 w 42862"/>
                <a:gd name="connsiteY0" fmla="*/ 19050 h 41910"/>
                <a:gd name="connsiteX1" fmla="*/ 18097 w 42862"/>
                <a:gd name="connsiteY1" fmla="*/ 12382 h 41910"/>
                <a:gd name="connsiteX2" fmla="*/ 22860 w 42862"/>
                <a:gd name="connsiteY2" fmla="*/ 12382 h 41910"/>
                <a:gd name="connsiteX3" fmla="*/ 28575 w 42862"/>
                <a:gd name="connsiteY3" fmla="*/ 16192 h 41910"/>
                <a:gd name="connsiteX4" fmla="*/ 22860 w 42862"/>
                <a:gd name="connsiteY4" fmla="*/ 20003 h 41910"/>
                <a:gd name="connsiteX5" fmla="*/ 18097 w 42862"/>
                <a:gd name="connsiteY5" fmla="*/ 20003 h 41910"/>
                <a:gd name="connsiteX6" fmla="*/ 18097 w 42862"/>
                <a:gd name="connsiteY6" fmla="*/ 19050 h 41910"/>
                <a:gd name="connsiteX7" fmla="*/ 18097 w 42862"/>
                <a:gd name="connsiteY7" fmla="*/ 19050 h 41910"/>
                <a:gd name="connsiteX8" fmla="*/ 18097 w 42862"/>
                <a:gd name="connsiteY8" fmla="*/ 22860 h 41910"/>
                <a:gd name="connsiteX9" fmla="*/ 21907 w 42862"/>
                <a:gd name="connsiteY9" fmla="*/ 22860 h 41910"/>
                <a:gd name="connsiteX10" fmla="*/ 28575 w 42862"/>
                <a:gd name="connsiteY10" fmla="*/ 33337 h 41910"/>
                <a:gd name="connsiteX11" fmla="*/ 32385 w 42862"/>
                <a:gd name="connsiteY11" fmla="*/ 33337 h 41910"/>
                <a:gd name="connsiteX12" fmla="*/ 25717 w 42862"/>
                <a:gd name="connsiteY12" fmla="*/ 22860 h 41910"/>
                <a:gd name="connsiteX13" fmla="*/ 32385 w 42862"/>
                <a:gd name="connsiteY13" fmla="*/ 16192 h 41910"/>
                <a:gd name="connsiteX14" fmla="*/ 23813 w 42862"/>
                <a:gd name="connsiteY14" fmla="*/ 9525 h 41910"/>
                <a:gd name="connsiteX15" fmla="*/ 14288 w 42862"/>
                <a:gd name="connsiteY15" fmla="*/ 9525 h 41910"/>
                <a:gd name="connsiteX16" fmla="*/ 14288 w 42862"/>
                <a:gd name="connsiteY16" fmla="*/ 33337 h 41910"/>
                <a:gd name="connsiteX17" fmla="*/ 18097 w 42862"/>
                <a:gd name="connsiteY17" fmla="*/ 33337 h 41910"/>
                <a:gd name="connsiteX18" fmla="*/ 18097 w 42862"/>
                <a:gd name="connsiteY18" fmla="*/ 22860 h 41910"/>
                <a:gd name="connsiteX19" fmla="*/ 18097 w 42862"/>
                <a:gd name="connsiteY19" fmla="*/ 22860 h 41910"/>
                <a:gd name="connsiteX20" fmla="*/ 18097 w 42862"/>
                <a:gd name="connsiteY20" fmla="*/ 22860 h 41910"/>
                <a:gd name="connsiteX21" fmla="*/ 4763 w 42862"/>
                <a:gd name="connsiteY21" fmla="*/ 20955 h 41910"/>
                <a:gd name="connsiteX22" fmla="*/ 21907 w 42862"/>
                <a:gd name="connsiteY22" fmla="*/ 3810 h 41910"/>
                <a:gd name="connsiteX23" fmla="*/ 39052 w 42862"/>
                <a:gd name="connsiteY23" fmla="*/ 20955 h 41910"/>
                <a:gd name="connsiteX24" fmla="*/ 21907 w 42862"/>
                <a:gd name="connsiteY24" fmla="*/ 38100 h 41910"/>
                <a:gd name="connsiteX25" fmla="*/ 4763 w 42862"/>
                <a:gd name="connsiteY25" fmla="*/ 20955 h 41910"/>
                <a:gd name="connsiteX26" fmla="*/ 4763 w 42862"/>
                <a:gd name="connsiteY26" fmla="*/ 20955 h 41910"/>
                <a:gd name="connsiteX27" fmla="*/ 4763 w 42862"/>
                <a:gd name="connsiteY27" fmla="*/ 20955 h 41910"/>
                <a:gd name="connsiteX28" fmla="*/ 21907 w 42862"/>
                <a:gd name="connsiteY28" fmla="*/ 41910 h 41910"/>
                <a:gd name="connsiteX29" fmla="*/ 42863 w 42862"/>
                <a:gd name="connsiteY29" fmla="*/ 20955 h 41910"/>
                <a:gd name="connsiteX30" fmla="*/ 21907 w 42862"/>
                <a:gd name="connsiteY30" fmla="*/ 0 h 41910"/>
                <a:gd name="connsiteX31" fmla="*/ 0 w 42862"/>
                <a:gd name="connsiteY31" fmla="*/ 20955 h 41910"/>
                <a:gd name="connsiteX32" fmla="*/ 21907 w 42862"/>
                <a:gd name="connsiteY32" fmla="*/ 41910 h 41910"/>
                <a:gd name="connsiteX33" fmla="*/ 21907 w 42862"/>
                <a:gd name="connsiteY33" fmla="*/ 41910 h 41910"/>
                <a:gd name="connsiteX34" fmla="*/ 21907 w 42862"/>
                <a:gd name="connsiteY34" fmla="*/ 41910 h 4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2862" h="4191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C1368DC-1A2D-476E-AA24-A28406572646}"/>
                </a:ext>
              </a:extLst>
            </p:cNvPr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>
                <a:gd name="connsiteX0" fmla="*/ 151553 w 176318"/>
                <a:gd name="connsiteY0" fmla="*/ 4212 h 62314"/>
                <a:gd name="connsiteX1" fmla="*/ 158221 w 176318"/>
                <a:gd name="connsiteY1" fmla="*/ 6117 h 62314"/>
                <a:gd name="connsiteX2" fmla="*/ 154411 w 176318"/>
                <a:gd name="connsiteY2" fmla="*/ 8022 h 62314"/>
                <a:gd name="connsiteX3" fmla="*/ 154411 w 176318"/>
                <a:gd name="connsiteY3" fmla="*/ 8975 h 62314"/>
                <a:gd name="connsiteX4" fmla="*/ 172508 w 176318"/>
                <a:gd name="connsiteY4" fmla="*/ 14690 h 62314"/>
                <a:gd name="connsiteX5" fmla="*/ 174413 w 176318"/>
                <a:gd name="connsiteY5" fmla="*/ 16595 h 62314"/>
                <a:gd name="connsiteX6" fmla="*/ 172508 w 176318"/>
                <a:gd name="connsiteY6" fmla="*/ 17547 h 62314"/>
                <a:gd name="connsiteX7" fmla="*/ 173461 w 176318"/>
                <a:gd name="connsiteY7" fmla="*/ 19452 h 62314"/>
                <a:gd name="connsiteX8" fmla="*/ 176318 w 176318"/>
                <a:gd name="connsiteY8" fmla="*/ 20405 h 62314"/>
                <a:gd name="connsiteX9" fmla="*/ 154411 w 176318"/>
                <a:gd name="connsiteY9" fmla="*/ 24215 h 62314"/>
                <a:gd name="connsiteX10" fmla="*/ 147743 w 176318"/>
                <a:gd name="connsiteY10" fmla="*/ 24215 h 62314"/>
                <a:gd name="connsiteX11" fmla="*/ 138218 w 176318"/>
                <a:gd name="connsiteY11" fmla="*/ 25167 h 62314"/>
                <a:gd name="connsiteX12" fmla="*/ 44873 w 176318"/>
                <a:gd name="connsiteY12" fmla="*/ 48027 h 62314"/>
                <a:gd name="connsiteX13" fmla="*/ 7726 w 176318"/>
                <a:gd name="connsiteY13" fmla="*/ 62315 h 62314"/>
                <a:gd name="connsiteX14" fmla="*/ 106 w 176318"/>
                <a:gd name="connsiteY14" fmla="*/ 52790 h 62314"/>
                <a:gd name="connsiteX15" fmla="*/ 22966 w 176318"/>
                <a:gd name="connsiteY15" fmla="*/ 23262 h 62314"/>
                <a:gd name="connsiteX16" fmla="*/ 53446 w 176318"/>
                <a:gd name="connsiteY16" fmla="*/ 8975 h 62314"/>
                <a:gd name="connsiteX17" fmla="*/ 126788 w 176318"/>
                <a:gd name="connsiteY17" fmla="*/ 1355 h 62314"/>
                <a:gd name="connsiteX18" fmla="*/ 146791 w 176318"/>
                <a:gd name="connsiteY18" fmla="*/ 3260 h 62314"/>
                <a:gd name="connsiteX19" fmla="*/ 151553 w 176318"/>
                <a:gd name="connsiteY19" fmla="*/ 4212 h 62314"/>
                <a:gd name="connsiteX20" fmla="*/ 151553 w 176318"/>
                <a:gd name="connsiteY20" fmla="*/ 4212 h 62314"/>
                <a:gd name="connsiteX21" fmla="*/ 151553 w 176318"/>
                <a:gd name="connsiteY21" fmla="*/ 4212 h 62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6318" h="62314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" name="Picture 4" descr="A picture containing lamp, line, colorfulness, screenshot&#10;&#10;Description automatically generated">
            <a:extLst>
              <a:ext uri="{FF2B5EF4-FFF2-40B4-BE49-F238E27FC236}">
                <a16:creationId xmlns:a16="http://schemas.microsoft.com/office/drawing/2014/main" id="{E90FA71F-6228-45C4-8AFF-399082E442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4417" r="34228" b="18625"/>
          <a:stretch/>
        </p:blipFill>
        <p:spPr>
          <a:xfrm>
            <a:off x="8028419" y="-12224"/>
            <a:ext cx="4163581" cy="687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7642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3B142-2D83-3649-978A-2A81AA6F6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5CE62-F118-AF42-BA8B-6BFEC3A20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5524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Montserrat" pitchFamily="2" charset="77"/>
              </a:defRPr>
            </a:lvl1pPr>
            <a:lvl2pPr>
              <a:defRPr>
                <a:solidFill>
                  <a:schemeClr val="tx1"/>
                </a:solidFill>
                <a:latin typeface="Montserrat" pitchFamily="2" charset="77"/>
              </a:defRPr>
            </a:lvl2pPr>
            <a:lvl3pPr>
              <a:defRPr>
                <a:solidFill>
                  <a:schemeClr val="tx1"/>
                </a:solidFill>
                <a:latin typeface="Montserrat" pitchFamily="2" charset="77"/>
              </a:defRPr>
            </a:lvl3pPr>
            <a:lvl4pPr>
              <a:defRPr>
                <a:solidFill>
                  <a:schemeClr val="tx1"/>
                </a:solidFill>
                <a:latin typeface="Montserrat" pitchFamily="2" charset="77"/>
              </a:defRPr>
            </a:lvl4pPr>
            <a:lvl5pPr>
              <a:defRPr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20" name="Graphic 36">
            <a:extLst>
              <a:ext uri="{FF2B5EF4-FFF2-40B4-BE49-F238E27FC236}">
                <a16:creationId xmlns:a16="http://schemas.microsoft.com/office/drawing/2014/main" id="{744341A8-89F8-4380-A37B-3DCE32F1C24A}"/>
              </a:ext>
            </a:extLst>
          </p:cNvPr>
          <p:cNvGrpSpPr/>
          <p:nvPr userDrawn="1"/>
        </p:nvGrpSpPr>
        <p:grpSpPr>
          <a:xfrm>
            <a:off x="223087" y="6340285"/>
            <a:ext cx="1222724" cy="314523"/>
            <a:chOff x="5539739" y="3286125"/>
            <a:chExt cx="1111567" cy="285930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415CB5B-485A-4F0B-95CF-D95BB1C1781B}"/>
                </a:ext>
              </a:extLst>
            </p:cNvPr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>
                <a:gd name="connsiteX0" fmla="*/ 337185 w 337184"/>
                <a:gd name="connsiteY0" fmla="*/ 189548 h 285930"/>
                <a:gd name="connsiteX1" fmla="*/ 290512 w 337184"/>
                <a:gd name="connsiteY1" fmla="*/ 234315 h 285930"/>
                <a:gd name="connsiteX2" fmla="*/ 209550 w 337184"/>
                <a:gd name="connsiteY2" fmla="*/ 255270 h 285930"/>
                <a:gd name="connsiteX3" fmla="*/ 97155 w 337184"/>
                <a:gd name="connsiteY3" fmla="*/ 143828 h 285930"/>
                <a:gd name="connsiteX4" fmla="*/ 199072 w 337184"/>
                <a:gd name="connsiteY4" fmla="*/ 25717 h 285930"/>
                <a:gd name="connsiteX5" fmla="*/ 268605 w 337184"/>
                <a:gd name="connsiteY5" fmla="*/ 47625 h 285930"/>
                <a:gd name="connsiteX6" fmla="*/ 299085 w 337184"/>
                <a:gd name="connsiteY6" fmla="*/ 102870 h 285930"/>
                <a:gd name="connsiteX7" fmla="*/ 337185 w 337184"/>
                <a:gd name="connsiteY7" fmla="*/ 102870 h 285930"/>
                <a:gd name="connsiteX8" fmla="*/ 337185 w 337184"/>
                <a:gd name="connsiteY8" fmla="*/ 7620 h 285930"/>
                <a:gd name="connsiteX9" fmla="*/ 298133 w 337184"/>
                <a:gd name="connsiteY9" fmla="*/ 7620 h 285930"/>
                <a:gd name="connsiteX10" fmla="*/ 290512 w 337184"/>
                <a:gd name="connsiteY10" fmla="*/ 23813 h 285930"/>
                <a:gd name="connsiteX11" fmla="*/ 186690 w 337184"/>
                <a:gd name="connsiteY11" fmla="*/ 0 h 285930"/>
                <a:gd name="connsiteX12" fmla="*/ 0 w 337184"/>
                <a:gd name="connsiteY12" fmla="*/ 147638 h 285930"/>
                <a:gd name="connsiteX13" fmla="*/ 124777 w 337184"/>
                <a:gd name="connsiteY13" fmla="*/ 278130 h 285930"/>
                <a:gd name="connsiteX14" fmla="*/ 193358 w 337184"/>
                <a:gd name="connsiteY14" fmla="*/ 285750 h 285930"/>
                <a:gd name="connsiteX15" fmla="*/ 336233 w 337184"/>
                <a:gd name="connsiteY15" fmla="*/ 236220 h 285930"/>
                <a:gd name="connsiteX16" fmla="*/ 336233 w 337184"/>
                <a:gd name="connsiteY16" fmla="*/ 189548 h 285930"/>
                <a:gd name="connsiteX17" fmla="*/ 337185 w 337184"/>
                <a:gd name="connsiteY17" fmla="*/ 189548 h 285930"/>
                <a:gd name="connsiteX18" fmla="*/ 337185 w 337184"/>
                <a:gd name="connsiteY18" fmla="*/ 189548 h 285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7184" h="28593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E4D12C8-FB2A-4B88-9768-1D26FB72B2E2}"/>
                </a:ext>
              </a:extLst>
            </p:cNvPr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>
                <a:gd name="connsiteX0" fmla="*/ 0 w 351472"/>
                <a:gd name="connsiteY0" fmla="*/ 0 h 267652"/>
                <a:gd name="connsiteX1" fmla="*/ 0 w 351472"/>
                <a:gd name="connsiteY1" fmla="*/ 95250 h 267652"/>
                <a:gd name="connsiteX2" fmla="*/ 28575 w 351472"/>
                <a:gd name="connsiteY2" fmla="*/ 94298 h 267652"/>
                <a:gd name="connsiteX3" fmla="*/ 41910 w 351472"/>
                <a:gd name="connsiteY3" fmla="*/ 40005 h 267652"/>
                <a:gd name="connsiteX4" fmla="*/ 86677 w 351472"/>
                <a:gd name="connsiteY4" fmla="*/ 26670 h 267652"/>
                <a:gd name="connsiteX5" fmla="*/ 127635 w 351472"/>
                <a:gd name="connsiteY5" fmla="*/ 26670 h 267652"/>
                <a:gd name="connsiteX6" fmla="*/ 127635 w 351472"/>
                <a:gd name="connsiteY6" fmla="*/ 210503 h 267652"/>
                <a:gd name="connsiteX7" fmla="*/ 108585 w 351472"/>
                <a:gd name="connsiteY7" fmla="*/ 239078 h 267652"/>
                <a:gd name="connsiteX8" fmla="*/ 75248 w 351472"/>
                <a:gd name="connsiteY8" fmla="*/ 240983 h 267652"/>
                <a:gd name="connsiteX9" fmla="*/ 75248 w 351472"/>
                <a:gd name="connsiteY9" fmla="*/ 267653 h 267652"/>
                <a:gd name="connsiteX10" fmla="*/ 277178 w 351472"/>
                <a:gd name="connsiteY10" fmla="*/ 267653 h 267652"/>
                <a:gd name="connsiteX11" fmla="*/ 277178 w 351472"/>
                <a:gd name="connsiteY11" fmla="*/ 240983 h 267652"/>
                <a:gd name="connsiteX12" fmla="*/ 246698 w 351472"/>
                <a:gd name="connsiteY12" fmla="*/ 240030 h 267652"/>
                <a:gd name="connsiteX13" fmla="*/ 223838 w 351472"/>
                <a:gd name="connsiteY13" fmla="*/ 210503 h 267652"/>
                <a:gd name="connsiteX14" fmla="*/ 223838 w 351472"/>
                <a:gd name="connsiteY14" fmla="*/ 26670 h 267652"/>
                <a:gd name="connsiteX15" fmla="*/ 264795 w 351472"/>
                <a:gd name="connsiteY15" fmla="*/ 26670 h 267652"/>
                <a:gd name="connsiteX16" fmla="*/ 303848 w 351472"/>
                <a:gd name="connsiteY16" fmla="*/ 33337 h 267652"/>
                <a:gd name="connsiteX17" fmla="*/ 322898 w 351472"/>
                <a:gd name="connsiteY17" fmla="*/ 94298 h 267652"/>
                <a:gd name="connsiteX18" fmla="*/ 351473 w 351472"/>
                <a:gd name="connsiteY18" fmla="*/ 95250 h 267652"/>
                <a:gd name="connsiteX19" fmla="*/ 351473 w 351472"/>
                <a:gd name="connsiteY19" fmla="*/ 0 h 267652"/>
                <a:gd name="connsiteX20" fmla="*/ 0 w 351472"/>
                <a:gd name="connsiteY20" fmla="*/ 0 h 267652"/>
                <a:gd name="connsiteX21" fmla="*/ 0 w 351472"/>
                <a:gd name="connsiteY21" fmla="*/ 0 h 267652"/>
                <a:gd name="connsiteX22" fmla="*/ 0 w 351472"/>
                <a:gd name="connsiteY22" fmla="*/ 0 h 26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1472" h="267652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E884F7E-F58E-4434-8BFE-25E101492451}"/>
                </a:ext>
              </a:extLst>
            </p:cNvPr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>
                <a:gd name="connsiteX0" fmla="*/ 59055 w 413385"/>
                <a:gd name="connsiteY0" fmla="*/ 203835 h 266700"/>
                <a:gd name="connsiteX1" fmla="*/ 0 w 413385"/>
                <a:gd name="connsiteY1" fmla="*/ 239078 h 266700"/>
                <a:gd name="connsiteX2" fmla="*/ 0 w 413385"/>
                <a:gd name="connsiteY2" fmla="*/ 265748 h 266700"/>
                <a:gd name="connsiteX3" fmla="*/ 136208 w 413385"/>
                <a:gd name="connsiteY3" fmla="*/ 265748 h 266700"/>
                <a:gd name="connsiteX4" fmla="*/ 136208 w 413385"/>
                <a:gd name="connsiteY4" fmla="*/ 239078 h 266700"/>
                <a:gd name="connsiteX5" fmla="*/ 107633 w 413385"/>
                <a:gd name="connsiteY5" fmla="*/ 237173 h 266700"/>
                <a:gd name="connsiteX6" fmla="*/ 96203 w 413385"/>
                <a:gd name="connsiteY6" fmla="*/ 224790 h 266700"/>
                <a:gd name="connsiteX7" fmla="*/ 100013 w 413385"/>
                <a:gd name="connsiteY7" fmla="*/ 213360 h 266700"/>
                <a:gd name="connsiteX8" fmla="*/ 181928 w 413385"/>
                <a:gd name="connsiteY8" fmla="*/ 57150 h 266700"/>
                <a:gd name="connsiteX9" fmla="*/ 181928 w 413385"/>
                <a:gd name="connsiteY9" fmla="*/ 57150 h 266700"/>
                <a:gd name="connsiteX10" fmla="*/ 251460 w 413385"/>
                <a:gd name="connsiteY10" fmla="*/ 213360 h 266700"/>
                <a:gd name="connsiteX11" fmla="*/ 255270 w 413385"/>
                <a:gd name="connsiteY11" fmla="*/ 226695 h 266700"/>
                <a:gd name="connsiteX12" fmla="*/ 230505 w 413385"/>
                <a:gd name="connsiteY12" fmla="*/ 240030 h 266700"/>
                <a:gd name="connsiteX13" fmla="*/ 215265 w 413385"/>
                <a:gd name="connsiteY13" fmla="*/ 240030 h 266700"/>
                <a:gd name="connsiteX14" fmla="*/ 215265 w 413385"/>
                <a:gd name="connsiteY14" fmla="*/ 266700 h 266700"/>
                <a:gd name="connsiteX15" fmla="*/ 413385 w 413385"/>
                <a:gd name="connsiteY15" fmla="*/ 266700 h 266700"/>
                <a:gd name="connsiteX16" fmla="*/ 413385 w 413385"/>
                <a:gd name="connsiteY16" fmla="*/ 240030 h 266700"/>
                <a:gd name="connsiteX17" fmla="*/ 348615 w 413385"/>
                <a:gd name="connsiteY17" fmla="*/ 202883 h 266700"/>
                <a:gd name="connsiteX18" fmla="*/ 246698 w 413385"/>
                <a:gd name="connsiteY18" fmla="*/ 0 h 266700"/>
                <a:gd name="connsiteX19" fmla="*/ 173355 w 413385"/>
                <a:gd name="connsiteY19" fmla="*/ 0 h 266700"/>
                <a:gd name="connsiteX20" fmla="*/ 59055 w 413385"/>
                <a:gd name="connsiteY20" fmla="*/ 203835 h 266700"/>
                <a:gd name="connsiteX21" fmla="*/ 59055 w 413385"/>
                <a:gd name="connsiteY21" fmla="*/ 203835 h 266700"/>
                <a:gd name="connsiteX22" fmla="*/ 59055 w 413385"/>
                <a:gd name="connsiteY22" fmla="*/ 203835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3385" h="26670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E441518-1840-4665-BA96-CC18606FDCE7}"/>
                </a:ext>
              </a:extLst>
            </p:cNvPr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>
                <a:gd name="connsiteX0" fmla="*/ 18097 w 42862"/>
                <a:gd name="connsiteY0" fmla="*/ 19050 h 41910"/>
                <a:gd name="connsiteX1" fmla="*/ 18097 w 42862"/>
                <a:gd name="connsiteY1" fmla="*/ 12382 h 41910"/>
                <a:gd name="connsiteX2" fmla="*/ 22860 w 42862"/>
                <a:gd name="connsiteY2" fmla="*/ 12382 h 41910"/>
                <a:gd name="connsiteX3" fmla="*/ 28575 w 42862"/>
                <a:gd name="connsiteY3" fmla="*/ 16192 h 41910"/>
                <a:gd name="connsiteX4" fmla="*/ 22860 w 42862"/>
                <a:gd name="connsiteY4" fmla="*/ 20003 h 41910"/>
                <a:gd name="connsiteX5" fmla="*/ 18097 w 42862"/>
                <a:gd name="connsiteY5" fmla="*/ 20003 h 41910"/>
                <a:gd name="connsiteX6" fmla="*/ 18097 w 42862"/>
                <a:gd name="connsiteY6" fmla="*/ 19050 h 41910"/>
                <a:gd name="connsiteX7" fmla="*/ 18097 w 42862"/>
                <a:gd name="connsiteY7" fmla="*/ 19050 h 41910"/>
                <a:gd name="connsiteX8" fmla="*/ 18097 w 42862"/>
                <a:gd name="connsiteY8" fmla="*/ 22860 h 41910"/>
                <a:gd name="connsiteX9" fmla="*/ 21907 w 42862"/>
                <a:gd name="connsiteY9" fmla="*/ 22860 h 41910"/>
                <a:gd name="connsiteX10" fmla="*/ 28575 w 42862"/>
                <a:gd name="connsiteY10" fmla="*/ 33337 h 41910"/>
                <a:gd name="connsiteX11" fmla="*/ 32385 w 42862"/>
                <a:gd name="connsiteY11" fmla="*/ 33337 h 41910"/>
                <a:gd name="connsiteX12" fmla="*/ 25717 w 42862"/>
                <a:gd name="connsiteY12" fmla="*/ 22860 h 41910"/>
                <a:gd name="connsiteX13" fmla="*/ 32385 w 42862"/>
                <a:gd name="connsiteY13" fmla="*/ 16192 h 41910"/>
                <a:gd name="connsiteX14" fmla="*/ 23813 w 42862"/>
                <a:gd name="connsiteY14" fmla="*/ 9525 h 41910"/>
                <a:gd name="connsiteX15" fmla="*/ 14288 w 42862"/>
                <a:gd name="connsiteY15" fmla="*/ 9525 h 41910"/>
                <a:gd name="connsiteX16" fmla="*/ 14288 w 42862"/>
                <a:gd name="connsiteY16" fmla="*/ 33337 h 41910"/>
                <a:gd name="connsiteX17" fmla="*/ 18097 w 42862"/>
                <a:gd name="connsiteY17" fmla="*/ 33337 h 41910"/>
                <a:gd name="connsiteX18" fmla="*/ 18097 w 42862"/>
                <a:gd name="connsiteY18" fmla="*/ 22860 h 41910"/>
                <a:gd name="connsiteX19" fmla="*/ 18097 w 42862"/>
                <a:gd name="connsiteY19" fmla="*/ 22860 h 41910"/>
                <a:gd name="connsiteX20" fmla="*/ 18097 w 42862"/>
                <a:gd name="connsiteY20" fmla="*/ 22860 h 41910"/>
                <a:gd name="connsiteX21" fmla="*/ 4763 w 42862"/>
                <a:gd name="connsiteY21" fmla="*/ 20955 h 41910"/>
                <a:gd name="connsiteX22" fmla="*/ 21907 w 42862"/>
                <a:gd name="connsiteY22" fmla="*/ 3810 h 41910"/>
                <a:gd name="connsiteX23" fmla="*/ 39052 w 42862"/>
                <a:gd name="connsiteY23" fmla="*/ 20955 h 41910"/>
                <a:gd name="connsiteX24" fmla="*/ 21907 w 42862"/>
                <a:gd name="connsiteY24" fmla="*/ 38100 h 41910"/>
                <a:gd name="connsiteX25" fmla="*/ 4763 w 42862"/>
                <a:gd name="connsiteY25" fmla="*/ 20955 h 41910"/>
                <a:gd name="connsiteX26" fmla="*/ 4763 w 42862"/>
                <a:gd name="connsiteY26" fmla="*/ 20955 h 41910"/>
                <a:gd name="connsiteX27" fmla="*/ 4763 w 42862"/>
                <a:gd name="connsiteY27" fmla="*/ 20955 h 41910"/>
                <a:gd name="connsiteX28" fmla="*/ 21907 w 42862"/>
                <a:gd name="connsiteY28" fmla="*/ 41910 h 41910"/>
                <a:gd name="connsiteX29" fmla="*/ 42863 w 42862"/>
                <a:gd name="connsiteY29" fmla="*/ 20955 h 41910"/>
                <a:gd name="connsiteX30" fmla="*/ 21907 w 42862"/>
                <a:gd name="connsiteY30" fmla="*/ 0 h 41910"/>
                <a:gd name="connsiteX31" fmla="*/ 0 w 42862"/>
                <a:gd name="connsiteY31" fmla="*/ 20955 h 41910"/>
                <a:gd name="connsiteX32" fmla="*/ 21907 w 42862"/>
                <a:gd name="connsiteY32" fmla="*/ 41910 h 41910"/>
                <a:gd name="connsiteX33" fmla="*/ 21907 w 42862"/>
                <a:gd name="connsiteY33" fmla="*/ 41910 h 41910"/>
                <a:gd name="connsiteX34" fmla="*/ 21907 w 42862"/>
                <a:gd name="connsiteY34" fmla="*/ 41910 h 4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2862" h="4191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6D162B4-90CA-4ECB-A021-27F74C4E5C0F}"/>
                </a:ext>
              </a:extLst>
            </p:cNvPr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>
                <a:gd name="connsiteX0" fmla="*/ 151553 w 176318"/>
                <a:gd name="connsiteY0" fmla="*/ 4212 h 62314"/>
                <a:gd name="connsiteX1" fmla="*/ 158221 w 176318"/>
                <a:gd name="connsiteY1" fmla="*/ 6117 h 62314"/>
                <a:gd name="connsiteX2" fmla="*/ 154411 w 176318"/>
                <a:gd name="connsiteY2" fmla="*/ 8022 h 62314"/>
                <a:gd name="connsiteX3" fmla="*/ 154411 w 176318"/>
                <a:gd name="connsiteY3" fmla="*/ 8975 h 62314"/>
                <a:gd name="connsiteX4" fmla="*/ 172508 w 176318"/>
                <a:gd name="connsiteY4" fmla="*/ 14690 h 62314"/>
                <a:gd name="connsiteX5" fmla="*/ 174413 w 176318"/>
                <a:gd name="connsiteY5" fmla="*/ 16595 h 62314"/>
                <a:gd name="connsiteX6" fmla="*/ 172508 w 176318"/>
                <a:gd name="connsiteY6" fmla="*/ 17547 h 62314"/>
                <a:gd name="connsiteX7" fmla="*/ 173461 w 176318"/>
                <a:gd name="connsiteY7" fmla="*/ 19452 h 62314"/>
                <a:gd name="connsiteX8" fmla="*/ 176318 w 176318"/>
                <a:gd name="connsiteY8" fmla="*/ 20405 h 62314"/>
                <a:gd name="connsiteX9" fmla="*/ 154411 w 176318"/>
                <a:gd name="connsiteY9" fmla="*/ 24215 h 62314"/>
                <a:gd name="connsiteX10" fmla="*/ 147743 w 176318"/>
                <a:gd name="connsiteY10" fmla="*/ 24215 h 62314"/>
                <a:gd name="connsiteX11" fmla="*/ 138218 w 176318"/>
                <a:gd name="connsiteY11" fmla="*/ 25167 h 62314"/>
                <a:gd name="connsiteX12" fmla="*/ 44873 w 176318"/>
                <a:gd name="connsiteY12" fmla="*/ 48027 h 62314"/>
                <a:gd name="connsiteX13" fmla="*/ 7726 w 176318"/>
                <a:gd name="connsiteY13" fmla="*/ 62315 h 62314"/>
                <a:gd name="connsiteX14" fmla="*/ 106 w 176318"/>
                <a:gd name="connsiteY14" fmla="*/ 52790 h 62314"/>
                <a:gd name="connsiteX15" fmla="*/ 22966 w 176318"/>
                <a:gd name="connsiteY15" fmla="*/ 23262 h 62314"/>
                <a:gd name="connsiteX16" fmla="*/ 53446 w 176318"/>
                <a:gd name="connsiteY16" fmla="*/ 8975 h 62314"/>
                <a:gd name="connsiteX17" fmla="*/ 126788 w 176318"/>
                <a:gd name="connsiteY17" fmla="*/ 1355 h 62314"/>
                <a:gd name="connsiteX18" fmla="*/ 146791 w 176318"/>
                <a:gd name="connsiteY18" fmla="*/ 3260 h 62314"/>
                <a:gd name="connsiteX19" fmla="*/ 151553 w 176318"/>
                <a:gd name="connsiteY19" fmla="*/ 4212 h 62314"/>
                <a:gd name="connsiteX20" fmla="*/ 151553 w 176318"/>
                <a:gd name="connsiteY20" fmla="*/ 4212 h 62314"/>
                <a:gd name="connsiteX21" fmla="*/ 151553 w 176318"/>
                <a:gd name="connsiteY21" fmla="*/ 4212 h 62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6318" h="62314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" name="Picture 4" descr="A picture containing colorfulness, line, screenshot, lamp&#10;&#10;Description automatically generated">
            <a:extLst>
              <a:ext uri="{FF2B5EF4-FFF2-40B4-BE49-F238E27FC236}">
                <a16:creationId xmlns:a16="http://schemas.microsoft.com/office/drawing/2014/main" id="{6D590522-8263-49A9-9317-FDA71A0810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399" t="21234" r="19688"/>
          <a:stretch/>
        </p:blipFill>
        <p:spPr>
          <a:xfrm rot="5400000" flipH="1">
            <a:off x="7615425" y="2281425"/>
            <a:ext cx="6858001" cy="229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673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Green/Image">
  <p:cSld name="Title Slide - Green/Image">
    <p:bg>
      <p:bgPr>
        <a:solidFill>
          <a:schemeClr val="lt1"/>
        </a:solidFill>
        <a:effectLst/>
      </p:bgPr>
    </p:bg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5" name="Google Shape;1275;g2fb3de73b56_0_2943" descr="A person wearing goggles and holding a piece of wood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 l="46819" r="17278"/>
          <a:stretch/>
        </p:blipFill>
        <p:spPr>
          <a:xfrm>
            <a:off x="8442327" y="-6"/>
            <a:ext cx="3764438" cy="6870224"/>
          </a:xfrm>
          <a:prstGeom prst="rect">
            <a:avLst/>
          </a:prstGeom>
          <a:noFill/>
          <a:ln>
            <a:noFill/>
          </a:ln>
        </p:spPr>
      </p:pic>
      <p:sp>
        <p:nvSpPr>
          <p:cNvPr id="1276" name="Google Shape;1276;g2fb3de73b56_0_2943"/>
          <p:cNvSpPr/>
          <p:nvPr/>
        </p:nvSpPr>
        <p:spPr>
          <a:xfrm>
            <a:off x="0" y="0"/>
            <a:ext cx="8658300" cy="6870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2976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7" name="Google Shape;1277;g2fb3de73b56_0_2943"/>
          <p:cNvSpPr txBox="1">
            <a:spLocks noGrp="1"/>
          </p:cNvSpPr>
          <p:nvPr>
            <p:ph type="subTitle" idx="1"/>
          </p:nvPr>
        </p:nvSpPr>
        <p:spPr>
          <a:xfrm>
            <a:off x="1524000" y="4761311"/>
            <a:ext cx="5994300" cy="10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8" name="Google Shape;1278;g2fb3de73b56_0_2943"/>
          <p:cNvSpPr txBox="1">
            <a:spLocks noGrp="1"/>
          </p:cNvSpPr>
          <p:nvPr>
            <p:ph type="title"/>
          </p:nvPr>
        </p:nvSpPr>
        <p:spPr>
          <a:xfrm>
            <a:off x="1524001" y="2216938"/>
            <a:ext cx="5994300" cy="24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Montserrat SemiBold"/>
              <a:buNone/>
              <a:defRPr sz="5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79" name="Google Shape;1279;g2fb3de73b56_0_2943"/>
          <p:cNvGrpSpPr/>
          <p:nvPr/>
        </p:nvGrpSpPr>
        <p:grpSpPr>
          <a:xfrm>
            <a:off x="123824" y="6429177"/>
            <a:ext cx="1222725" cy="314523"/>
            <a:chOff x="5539739" y="3286125"/>
            <a:chExt cx="1111568" cy="285930"/>
          </a:xfrm>
        </p:grpSpPr>
        <p:sp>
          <p:nvSpPr>
            <p:cNvPr id="1280" name="Google Shape;1280;g2fb3de73b56_0_2943"/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/>
              <a:ahLst/>
              <a:cxnLst/>
              <a:rect l="l" t="t" r="r" b="b"/>
              <a:pathLst>
                <a:path w="337184" h="285930" extrusionOk="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1" name="Google Shape;1281;g2fb3de73b56_0_2943"/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/>
              <a:ahLst/>
              <a:cxnLst/>
              <a:rect l="l" t="t" r="r" b="b"/>
              <a:pathLst>
                <a:path w="351472" h="267652" extrusionOk="0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2" name="Google Shape;1282;g2fb3de73b56_0_2943"/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/>
              <a:ahLst/>
              <a:cxnLst/>
              <a:rect l="l" t="t" r="r" b="b"/>
              <a:pathLst>
                <a:path w="413385" h="266700" extrusionOk="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3" name="Google Shape;1283;g2fb3de73b56_0_2943"/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/>
              <a:ahLst/>
              <a:cxnLst/>
              <a:rect l="l" t="t" r="r" b="b"/>
              <a:pathLst>
                <a:path w="42862" h="41910" extrusionOk="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4" name="Google Shape;1284;g2fb3de73b56_0_2943"/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/>
              <a:ahLst/>
              <a:cxnLst/>
              <a:rect l="l" t="t" r="r" b="b"/>
              <a:pathLst>
                <a:path w="176318" h="62314" extrusionOk="0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85" name="Google Shape;1285;g2fb3de73b56_0_2943" descr="A picture containing line, screensho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2886" t="17088" r="18199"/>
          <a:stretch/>
        </p:blipFill>
        <p:spPr>
          <a:xfrm rot="5400000" flipH="1">
            <a:off x="7554994" y="2220994"/>
            <a:ext cx="6858006" cy="24160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65709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3B142-2D83-3649-978A-2A81AA6F6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5CE62-F118-AF42-BA8B-6BFEC3A20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5524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Montserrat" pitchFamily="2" charset="77"/>
              </a:defRPr>
            </a:lvl1pPr>
            <a:lvl2pPr>
              <a:defRPr>
                <a:solidFill>
                  <a:schemeClr val="tx1"/>
                </a:solidFill>
                <a:latin typeface="Montserrat" pitchFamily="2" charset="77"/>
              </a:defRPr>
            </a:lvl2pPr>
            <a:lvl3pPr>
              <a:defRPr>
                <a:solidFill>
                  <a:schemeClr val="tx1"/>
                </a:solidFill>
                <a:latin typeface="Montserrat" pitchFamily="2" charset="77"/>
              </a:defRPr>
            </a:lvl3pPr>
            <a:lvl4pPr>
              <a:defRPr>
                <a:solidFill>
                  <a:schemeClr val="tx1"/>
                </a:solidFill>
                <a:latin typeface="Montserrat" pitchFamily="2" charset="77"/>
              </a:defRPr>
            </a:lvl4pPr>
            <a:lvl5pPr>
              <a:defRPr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23" name="Graphic 36">
            <a:extLst>
              <a:ext uri="{FF2B5EF4-FFF2-40B4-BE49-F238E27FC236}">
                <a16:creationId xmlns:a16="http://schemas.microsoft.com/office/drawing/2014/main" id="{D9A99F98-3012-45B6-A1C4-14FAF58D8B20}"/>
              </a:ext>
            </a:extLst>
          </p:cNvPr>
          <p:cNvGrpSpPr/>
          <p:nvPr userDrawn="1"/>
        </p:nvGrpSpPr>
        <p:grpSpPr>
          <a:xfrm>
            <a:off x="223087" y="6340285"/>
            <a:ext cx="1222724" cy="314523"/>
            <a:chOff x="5539739" y="3286125"/>
            <a:chExt cx="1111567" cy="285930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93B5DA2-2BBF-4C01-9F43-BD7672DD12F1}"/>
                </a:ext>
              </a:extLst>
            </p:cNvPr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>
                <a:gd name="connsiteX0" fmla="*/ 337185 w 337184"/>
                <a:gd name="connsiteY0" fmla="*/ 189548 h 285930"/>
                <a:gd name="connsiteX1" fmla="*/ 290512 w 337184"/>
                <a:gd name="connsiteY1" fmla="*/ 234315 h 285930"/>
                <a:gd name="connsiteX2" fmla="*/ 209550 w 337184"/>
                <a:gd name="connsiteY2" fmla="*/ 255270 h 285930"/>
                <a:gd name="connsiteX3" fmla="*/ 97155 w 337184"/>
                <a:gd name="connsiteY3" fmla="*/ 143828 h 285930"/>
                <a:gd name="connsiteX4" fmla="*/ 199072 w 337184"/>
                <a:gd name="connsiteY4" fmla="*/ 25717 h 285930"/>
                <a:gd name="connsiteX5" fmla="*/ 268605 w 337184"/>
                <a:gd name="connsiteY5" fmla="*/ 47625 h 285930"/>
                <a:gd name="connsiteX6" fmla="*/ 299085 w 337184"/>
                <a:gd name="connsiteY6" fmla="*/ 102870 h 285930"/>
                <a:gd name="connsiteX7" fmla="*/ 337185 w 337184"/>
                <a:gd name="connsiteY7" fmla="*/ 102870 h 285930"/>
                <a:gd name="connsiteX8" fmla="*/ 337185 w 337184"/>
                <a:gd name="connsiteY8" fmla="*/ 7620 h 285930"/>
                <a:gd name="connsiteX9" fmla="*/ 298133 w 337184"/>
                <a:gd name="connsiteY9" fmla="*/ 7620 h 285930"/>
                <a:gd name="connsiteX10" fmla="*/ 290512 w 337184"/>
                <a:gd name="connsiteY10" fmla="*/ 23813 h 285930"/>
                <a:gd name="connsiteX11" fmla="*/ 186690 w 337184"/>
                <a:gd name="connsiteY11" fmla="*/ 0 h 285930"/>
                <a:gd name="connsiteX12" fmla="*/ 0 w 337184"/>
                <a:gd name="connsiteY12" fmla="*/ 147638 h 285930"/>
                <a:gd name="connsiteX13" fmla="*/ 124777 w 337184"/>
                <a:gd name="connsiteY13" fmla="*/ 278130 h 285930"/>
                <a:gd name="connsiteX14" fmla="*/ 193358 w 337184"/>
                <a:gd name="connsiteY14" fmla="*/ 285750 h 285930"/>
                <a:gd name="connsiteX15" fmla="*/ 336233 w 337184"/>
                <a:gd name="connsiteY15" fmla="*/ 236220 h 285930"/>
                <a:gd name="connsiteX16" fmla="*/ 336233 w 337184"/>
                <a:gd name="connsiteY16" fmla="*/ 189548 h 285930"/>
                <a:gd name="connsiteX17" fmla="*/ 337185 w 337184"/>
                <a:gd name="connsiteY17" fmla="*/ 189548 h 285930"/>
                <a:gd name="connsiteX18" fmla="*/ 337185 w 337184"/>
                <a:gd name="connsiteY18" fmla="*/ 189548 h 285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7184" h="28593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420B98E-C40A-42A6-86D3-A7ADCD98B336}"/>
                </a:ext>
              </a:extLst>
            </p:cNvPr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>
                <a:gd name="connsiteX0" fmla="*/ 0 w 351472"/>
                <a:gd name="connsiteY0" fmla="*/ 0 h 267652"/>
                <a:gd name="connsiteX1" fmla="*/ 0 w 351472"/>
                <a:gd name="connsiteY1" fmla="*/ 95250 h 267652"/>
                <a:gd name="connsiteX2" fmla="*/ 28575 w 351472"/>
                <a:gd name="connsiteY2" fmla="*/ 94298 h 267652"/>
                <a:gd name="connsiteX3" fmla="*/ 41910 w 351472"/>
                <a:gd name="connsiteY3" fmla="*/ 40005 h 267652"/>
                <a:gd name="connsiteX4" fmla="*/ 86677 w 351472"/>
                <a:gd name="connsiteY4" fmla="*/ 26670 h 267652"/>
                <a:gd name="connsiteX5" fmla="*/ 127635 w 351472"/>
                <a:gd name="connsiteY5" fmla="*/ 26670 h 267652"/>
                <a:gd name="connsiteX6" fmla="*/ 127635 w 351472"/>
                <a:gd name="connsiteY6" fmla="*/ 210503 h 267652"/>
                <a:gd name="connsiteX7" fmla="*/ 108585 w 351472"/>
                <a:gd name="connsiteY7" fmla="*/ 239078 h 267652"/>
                <a:gd name="connsiteX8" fmla="*/ 75248 w 351472"/>
                <a:gd name="connsiteY8" fmla="*/ 240983 h 267652"/>
                <a:gd name="connsiteX9" fmla="*/ 75248 w 351472"/>
                <a:gd name="connsiteY9" fmla="*/ 267653 h 267652"/>
                <a:gd name="connsiteX10" fmla="*/ 277178 w 351472"/>
                <a:gd name="connsiteY10" fmla="*/ 267653 h 267652"/>
                <a:gd name="connsiteX11" fmla="*/ 277178 w 351472"/>
                <a:gd name="connsiteY11" fmla="*/ 240983 h 267652"/>
                <a:gd name="connsiteX12" fmla="*/ 246698 w 351472"/>
                <a:gd name="connsiteY12" fmla="*/ 240030 h 267652"/>
                <a:gd name="connsiteX13" fmla="*/ 223838 w 351472"/>
                <a:gd name="connsiteY13" fmla="*/ 210503 h 267652"/>
                <a:gd name="connsiteX14" fmla="*/ 223838 w 351472"/>
                <a:gd name="connsiteY14" fmla="*/ 26670 h 267652"/>
                <a:gd name="connsiteX15" fmla="*/ 264795 w 351472"/>
                <a:gd name="connsiteY15" fmla="*/ 26670 h 267652"/>
                <a:gd name="connsiteX16" fmla="*/ 303848 w 351472"/>
                <a:gd name="connsiteY16" fmla="*/ 33337 h 267652"/>
                <a:gd name="connsiteX17" fmla="*/ 322898 w 351472"/>
                <a:gd name="connsiteY17" fmla="*/ 94298 h 267652"/>
                <a:gd name="connsiteX18" fmla="*/ 351473 w 351472"/>
                <a:gd name="connsiteY18" fmla="*/ 95250 h 267652"/>
                <a:gd name="connsiteX19" fmla="*/ 351473 w 351472"/>
                <a:gd name="connsiteY19" fmla="*/ 0 h 267652"/>
                <a:gd name="connsiteX20" fmla="*/ 0 w 351472"/>
                <a:gd name="connsiteY20" fmla="*/ 0 h 267652"/>
                <a:gd name="connsiteX21" fmla="*/ 0 w 351472"/>
                <a:gd name="connsiteY21" fmla="*/ 0 h 267652"/>
                <a:gd name="connsiteX22" fmla="*/ 0 w 351472"/>
                <a:gd name="connsiteY22" fmla="*/ 0 h 26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1472" h="267652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BA9F71F-3645-4FCA-BC0C-B2DC01ADE29E}"/>
                </a:ext>
              </a:extLst>
            </p:cNvPr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>
                <a:gd name="connsiteX0" fmla="*/ 59055 w 413385"/>
                <a:gd name="connsiteY0" fmla="*/ 203835 h 266700"/>
                <a:gd name="connsiteX1" fmla="*/ 0 w 413385"/>
                <a:gd name="connsiteY1" fmla="*/ 239078 h 266700"/>
                <a:gd name="connsiteX2" fmla="*/ 0 w 413385"/>
                <a:gd name="connsiteY2" fmla="*/ 265748 h 266700"/>
                <a:gd name="connsiteX3" fmla="*/ 136208 w 413385"/>
                <a:gd name="connsiteY3" fmla="*/ 265748 h 266700"/>
                <a:gd name="connsiteX4" fmla="*/ 136208 w 413385"/>
                <a:gd name="connsiteY4" fmla="*/ 239078 h 266700"/>
                <a:gd name="connsiteX5" fmla="*/ 107633 w 413385"/>
                <a:gd name="connsiteY5" fmla="*/ 237173 h 266700"/>
                <a:gd name="connsiteX6" fmla="*/ 96203 w 413385"/>
                <a:gd name="connsiteY6" fmla="*/ 224790 h 266700"/>
                <a:gd name="connsiteX7" fmla="*/ 100013 w 413385"/>
                <a:gd name="connsiteY7" fmla="*/ 213360 h 266700"/>
                <a:gd name="connsiteX8" fmla="*/ 181928 w 413385"/>
                <a:gd name="connsiteY8" fmla="*/ 57150 h 266700"/>
                <a:gd name="connsiteX9" fmla="*/ 181928 w 413385"/>
                <a:gd name="connsiteY9" fmla="*/ 57150 h 266700"/>
                <a:gd name="connsiteX10" fmla="*/ 251460 w 413385"/>
                <a:gd name="connsiteY10" fmla="*/ 213360 h 266700"/>
                <a:gd name="connsiteX11" fmla="*/ 255270 w 413385"/>
                <a:gd name="connsiteY11" fmla="*/ 226695 h 266700"/>
                <a:gd name="connsiteX12" fmla="*/ 230505 w 413385"/>
                <a:gd name="connsiteY12" fmla="*/ 240030 h 266700"/>
                <a:gd name="connsiteX13" fmla="*/ 215265 w 413385"/>
                <a:gd name="connsiteY13" fmla="*/ 240030 h 266700"/>
                <a:gd name="connsiteX14" fmla="*/ 215265 w 413385"/>
                <a:gd name="connsiteY14" fmla="*/ 266700 h 266700"/>
                <a:gd name="connsiteX15" fmla="*/ 413385 w 413385"/>
                <a:gd name="connsiteY15" fmla="*/ 266700 h 266700"/>
                <a:gd name="connsiteX16" fmla="*/ 413385 w 413385"/>
                <a:gd name="connsiteY16" fmla="*/ 240030 h 266700"/>
                <a:gd name="connsiteX17" fmla="*/ 348615 w 413385"/>
                <a:gd name="connsiteY17" fmla="*/ 202883 h 266700"/>
                <a:gd name="connsiteX18" fmla="*/ 246698 w 413385"/>
                <a:gd name="connsiteY18" fmla="*/ 0 h 266700"/>
                <a:gd name="connsiteX19" fmla="*/ 173355 w 413385"/>
                <a:gd name="connsiteY19" fmla="*/ 0 h 266700"/>
                <a:gd name="connsiteX20" fmla="*/ 59055 w 413385"/>
                <a:gd name="connsiteY20" fmla="*/ 203835 h 266700"/>
                <a:gd name="connsiteX21" fmla="*/ 59055 w 413385"/>
                <a:gd name="connsiteY21" fmla="*/ 203835 h 266700"/>
                <a:gd name="connsiteX22" fmla="*/ 59055 w 413385"/>
                <a:gd name="connsiteY22" fmla="*/ 203835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3385" h="26670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73B255D-5F6A-4147-AF24-FAF901499C5C}"/>
                </a:ext>
              </a:extLst>
            </p:cNvPr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>
                <a:gd name="connsiteX0" fmla="*/ 18097 w 42862"/>
                <a:gd name="connsiteY0" fmla="*/ 19050 h 41910"/>
                <a:gd name="connsiteX1" fmla="*/ 18097 w 42862"/>
                <a:gd name="connsiteY1" fmla="*/ 12382 h 41910"/>
                <a:gd name="connsiteX2" fmla="*/ 22860 w 42862"/>
                <a:gd name="connsiteY2" fmla="*/ 12382 h 41910"/>
                <a:gd name="connsiteX3" fmla="*/ 28575 w 42862"/>
                <a:gd name="connsiteY3" fmla="*/ 16192 h 41910"/>
                <a:gd name="connsiteX4" fmla="*/ 22860 w 42862"/>
                <a:gd name="connsiteY4" fmla="*/ 20003 h 41910"/>
                <a:gd name="connsiteX5" fmla="*/ 18097 w 42862"/>
                <a:gd name="connsiteY5" fmla="*/ 20003 h 41910"/>
                <a:gd name="connsiteX6" fmla="*/ 18097 w 42862"/>
                <a:gd name="connsiteY6" fmla="*/ 19050 h 41910"/>
                <a:gd name="connsiteX7" fmla="*/ 18097 w 42862"/>
                <a:gd name="connsiteY7" fmla="*/ 19050 h 41910"/>
                <a:gd name="connsiteX8" fmla="*/ 18097 w 42862"/>
                <a:gd name="connsiteY8" fmla="*/ 22860 h 41910"/>
                <a:gd name="connsiteX9" fmla="*/ 21907 w 42862"/>
                <a:gd name="connsiteY9" fmla="*/ 22860 h 41910"/>
                <a:gd name="connsiteX10" fmla="*/ 28575 w 42862"/>
                <a:gd name="connsiteY10" fmla="*/ 33337 h 41910"/>
                <a:gd name="connsiteX11" fmla="*/ 32385 w 42862"/>
                <a:gd name="connsiteY11" fmla="*/ 33337 h 41910"/>
                <a:gd name="connsiteX12" fmla="*/ 25717 w 42862"/>
                <a:gd name="connsiteY12" fmla="*/ 22860 h 41910"/>
                <a:gd name="connsiteX13" fmla="*/ 32385 w 42862"/>
                <a:gd name="connsiteY13" fmla="*/ 16192 h 41910"/>
                <a:gd name="connsiteX14" fmla="*/ 23813 w 42862"/>
                <a:gd name="connsiteY14" fmla="*/ 9525 h 41910"/>
                <a:gd name="connsiteX15" fmla="*/ 14288 w 42862"/>
                <a:gd name="connsiteY15" fmla="*/ 9525 h 41910"/>
                <a:gd name="connsiteX16" fmla="*/ 14288 w 42862"/>
                <a:gd name="connsiteY16" fmla="*/ 33337 h 41910"/>
                <a:gd name="connsiteX17" fmla="*/ 18097 w 42862"/>
                <a:gd name="connsiteY17" fmla="*/ 33337 h 41910"/>
                <a:gd name="connsiteX18" fmla="*/ 18097 w 42862"/>
                <a:gd name="connsiteY18" fmla="*/ 22860 h 41910"/>
                <a:gd name="connsiteX19" fmla="*/ 18097 w 42862"/>
                <a:gd name="connsiteY19" fmla="*/ 22860 h 41910"/>
                <a:gd name="connsiteX20" fmla="*/ 18097 w 42862"/>
                <a:gd name="connsiteY20" fmla="*/ 22860 h 41910"/>
                <a:gd name="connsiteX21" fmla="*/ 4763 w 42862"/>
                <a:gd name="connsiteY21" fmla="*/ 20955 h 41910"/>
                <a:gd name="connsiteX22" fmla="*/ 21907 w 42862"/>
                <a:gd name="connsiteY22" fmla="*/ 3810 h 41910"/>
                <a:gd name="connsiteX23" fmla="*/ 39052 w 42862"/>
                <a:gd name="connsiteY23" fmla="*/ 20955 h 41910"/>
                <a:gd name="connsiteX24" fmla="*/ 21907 w 42862"/>
                <a:gd name="connsiteY24" fmla="*/ 38100 h 41910"/>
                <a:gd name="connsiteX25" fmla="*/ 4763 w 42862"/>
                <a:gd name="connsiteY25" fmla="*/ 20955 h 41910"/>
                <a:gd name="connsiteX26" fmla="*/ 4763 w 42862"/>
                <a:gd name="connsiteY26" fmla="*/ 20955 h 41910"/>
                <a:gd name="connsiteX27" fmla="*/ 4763 w 42862"/>
                <a:gd name="connsiteY27" fmla="*/ 20955 h 41910"/>
                <a:gd name="connsiteX28" fmla="*/ 21907 w 42862"/>
                <a:gd name="connsiteY28" fmla="*/ 41910 h 41910"/>
                <a:gd name="connsiteX29" fmla="*/ 42863 w 42862"/>
                <a:gd name="connsiteY29" fmla="*/ 20955 h 41910"/>
                <a:gd name="connsiteX30" fmla="*/ 21907 w 42862"/>
                <a:gd name="connsiteY30" fmla="*/ 0 h 41910"/>
                <a:gd name="connsiteX31" fmla="*/ 0 w 42862"/>
                <a:gd name="connsiteY31" fmla="*/ 20955 h 41910"/>
                <a:gd name="connsiteX32" fmla="*/ 21907 w 42862"/>
                <a:gd name="connsiteY32" fmla="*/ 41910 h 41910"/>
                <a:gd name="connsiteX33" fmla="*/ 21907 w 42862"/>
                <a:gd name="connsiteY33" fmla="*/ 41910 h 41910"/>
                <a:gd name="connsiteX34" fmla="*/ 21907 w 42862"/>
                <a:gd name="connsiteY34" fmla="*/ 41910 h 4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2862" h="4191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595C733-520B-4EAD-8764-BC276129E1F6}"/>
                </a:ext>
              </a:extLst>
            </p:cNvPr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>
                <a:gd name="connsiteX0" fmla="*/ 151553 w 176318"/>
                <a:gd name="connsiteY0" fmla="*/ 4212 h 62314"/>
                <a:gd name="connsiteX1" fmla="*/ 158221 w 176318"/>
                <a:gd name="connsiteY1" fmla="*/ 6117 h 62314"/>
                <a:gd name="connsiteX2" fmla="*/ 154411 w 176318"/>
                <a:gd name="connsiteY2" fmla="*/ 8022 h 62314"/>
                <a:gd name="connsiteX3" fmla="*/ 154411 w 176318"/>
                <a:gd name="connsiteY3" fmla="*/ 8975 h 62314"/>
                <a:gd name="connsiteX4" fmla="*/ 172508 w 176318"/>
                <a:gd name="connsiteY4" fmla="*/ 14690 h 62314"/>
                <a:gd name="connsiteX5" fmla="*/ 174413 w 176318"/>
                <a:gd name="connsiteY5" fmla="*/ 16595 h 62314"/>
                <a:gd name="connsiteX6" fmla="*/ 172508 w 176318"/>
                <a:gd name="connsiteY6" fmla="*/ 17547 h 62314"/>
                <a:gd name="connsiteX7" fmla="*/ 173461 w 176318"/>
                <a:gd name="connsiteY7" fmla="*/ 19452 h 62314"/>
                <a:gd name="connsiteX8" fmla="*/ 176318 w 176318"/>
                <a:gd name="connsiteY8" fmla="*/ 20405 h 62314"/>
                <a:gd name="connsiteX9" fmla="*/ 154411 w 176318"/>
                <a:gd name="connsiteY9" fmla="*/ 24215 h 62314"/>
                <a:gd name="connsiteX10" fmla="*/ 147743 w 176318"/>
                <a:gd name="connsiteY10" fmla="*/ 24215 h 62314"/>
                <a:gd name="connsiteX11" fmla="*/ 138218 w 176318"/>
                <a:gd name="connsiteY11" fmla="*/ 25167 h 62314"/>
                <a:gd name="connsiteX12" fmla="*/ 44873 w 176318"/>
                <a:gd name="connsiteY12" fmla="*/ 48027 h 62314"/>
                <a:gd name="connsiteX13" fmla="*/ 7726 w 176318"/>
                <a:gd name="connsiteY13" fmla="*/ 62315 h 62314"/>
                <a:gd name="connsiteX14" fmla="*/ 106 w 176318"/>
                <a:gd name="connsiteY14" fmla="*/ 52790 h 62314"/>
                <a:gd name="connsiteX15" fmla="*/ 22966 w 176318"/>
                <a:gd name="connsiteY15" fmla="*/ 23262 h 62314"/>
                <a:gd name="connsiteX16" fmla="*/ 53446 w 176318"/>
                <a:gd name="connsiteY16" fmla="*/ 8975 h 62314"/>
                <a:gd name="connsiteX17" fmla="*/ 126788 w 176318"/>
                <a:gd name="connsiteY17" fmla="*/ 1355 h 62314"/>
                <a:gd name="connsiteX18" fmla="*/ 146791 w 176318"/>
                <a:gd name="connsiteY18" fmla="*/ 3260 h 62314"/>
                <a:gd name="connsiteX19" fmla="*/ 151553 w 176318"/>
                <a:gd name="connsiteY19" fmla="*/ 4212 h 62314"/>
                <a:gd name="connsiteX20" fmla="*/ 151553 w 176318"/>
                <a:gd name="connsiteY20" fmla="*/ 4212 h 62314"/>
                <a:gd name="connsiteX21" fmla="*/ 151553 w 176318"/>
                <a:gd name="connsiteY21" fmla="*/ 4212 h 62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6318" h="62314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963764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3B142-2D83-3649-978A-2A81AA6F6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5CE62-F118-AF42-BA8B-6BFEC3A20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5524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Montserrat" pitchFamily="2" charset="77"/>
              </a:defRPr>
            </a:lvl1pPr>
            <a:lvl2pPr>
              <a:defRPr>
                <a:solidFill>
                  <a:schemeClr val="bg1"/>
                </a:solidFill>
                <a:latin typeface="Montserrat" pitchFamily="2" charset="77"/>
              </a:defRPr>
            </a:lvl2pPr>
            <a:lvl3pPr>
              <a:defRPr>
                <a:solidFill>
                  <a:schemeClr val="bg1"/>
                </a:solidFill>
                <a:latin typeface="Montserrat" pitchFamily="2" charset="77"/>
              </a:defRPr>
            </a:lvl3pPr>
            <a:lvl4pPr>
              <a:defRPr>
                <a:solidFill>
                  <a:schemeClr val="bg1"/>
                </a:solidFill>
                <a:latin typeface="Montserrat" pitchFamily="2" charset="77"/>
              </a:defRPr>
            </a:lvl4pPr>
            <a:lvl5pPr>
              <a:defRPr>
                <a:solidFill>
                  <a:schemeClr val="bg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29" name="Graphic 36">
            <a:extLst>
              <a:ext uri="{FF2B5EF4-FFF2-40B4-BE49-F238E27FC236}">
                <a16:creationId xmlns:a16="http://schemas.microsoft.com/office/drawing/2014/main" id="{39954E28-DA92-4506-A759-77F3E719F723}"/>
              </a:ext>
            </a:extLst>
          </p:cNvPr>
          <p:cNvGrpSpPr/>
          <p:nvPr userDrawn="1"/>
        </p:nvGrpSpPr>
        <p:grpSpPr>
          <a:xfrm>
            <a:off x="223087" y="6340285"/>
            <a:ext cx="1222724" cy="314523"/>
            <a:chOff x="5539739" y="3286125"/>
            <a:chExt cx="1111567" cy="285930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6F5FEAE-F707-42B4-B7C7-5AEB1D67EF01}"/>
                </a:ext>
              </a:extLst>
            </p:cNvPr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>
                <a:gd name="connsiteX0" fmla="*/ 337185 w 337184"/>
                <a:gd name="connsiteY0" fmla="*/ 189548 h 285930"/>
                <a:gd name="connsiteX1" fmla="*/ 290512 w 337184"/>
                <a:gd name="connsiteY1" fmla="*/ 234315 h 285930"/>
                <a:gd name="connsiteX2" fmla="*/ 209550 w 337184"/>
                <a:gd name="connsiteY2" fmla="*/ 255270 h 285930"/>
                <a:gd name="connsiteX3" fmla="*/ 97155 w 337184"/>
                <a:gd name="connsiteY3" fmla="*/ 143828 h 285930"/>
                <a:gd name="connsiteX4" fmla="*/ 199072 w 337184"/>
                <a:gd name="connsiteY4" fmla="*/ 25717 h 285930"/>
                <a:gd name="connsiteX5" fmla="*/ 268605 w 337184"/>
                <a:gd name="connsiteY5" fmla="*/ 47625 h 285930"/>
                <a:gd name="connsiteX6" fmla="*/ 299085 w 337184"/>
                <a:gd name="connsiteY6" fmla="*/ 102870 h 285930"/>
                <a:gd name="connsiteX7" fmla="*/ 337185 w 337184"/>
                <a:gd name="connsiteY7" fmla="*/ 102870 h 285930"/>
                <a:gd name="connsiteX8" fmla="*/ 337185 w 337184"/>
                <a:gd name="connsiteY8" fmla="*/ 7620 h 285930"/>
                <a:gd name="connsiteX9" fmla="*/ 298133 w 337184"/>
                <a:gd name="connsiteY9" fmla="*/ 7620 h 285930"/>
                <a:gd name="connsiteX10" fmla="*/ 290512 w 337184"/>
                <a:gd name="connsiteY10" fmla="*/ 23813 h 285930"/>
                <a:gd name="connsiteX11" fmla="*/ 186690 w 337184"/>
                <a:gd name="connsiteY11" fmla="*/ 0 h 285930"/>
                <a:gd name="connsiteX12" fmla="*/ 0 w 337184"/>
                <a:gd name="connsiteY12" fmla="*/ 147638 h 285930"/>
                <a:gd name="connsiteX13" fmla="*/ 124777 w 337184"/>
                <a:gd name="connsiteY13" fmla="*/ 278130 h 285930"/>
                <a:gd name="connsiteX14" fmla="*/ 193358 w 337184"/>
                <a:gd name="connsiteY14" fmla="*/ 285750 h 285930"/>
                <a:gd name="connsiteX15" fmla="*/ 336233 w 337184"/>
                <a:gd name="connsiteY15" fmla="*/ 236220 h 285930"/>
                <a:gd name="connsiteX16" fmla="*/ 336233 w 337184"/>
                <a:gd name="connsiteY16" fmla="*/ 189548 h 285930"/>
                <a:gd name="connsiteX17" fmla="*/ 337185 w 337184"/>
                <a:gd name="connsiteY17" fmla="*/ 189548 h 285930"/>
                <a:gd name="connsiteX18" fmla="*/ 337185 w 337184"/>
                <a:gd name="connsiteY18" fmla="*/ 189548 h 285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7184" h="28593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BFD393B-FE79-4B89-B64C-BC3434552F30}"/>
                </a:ext>
              </a:extLst>
            </p:cNvPr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>
                <a:gd name="connsiteX0" fmla="*/ 0 w 351472"/>
                <a:gd name="connsiteY0" fmla="*/ 0 h 267652"/>
                <a:gd name="connsiteX1" fmla="*/ 0 w 351472"/>
                <a:gd name="connsiteY1" fmla="*/ 95250 h 267652"/>
                <a:gd name="connsiteX2" fmla="*/ 28575 w 351472"/>
                <a:gd name="connsiteY2" fmla="*/ 94298 h 267652"/>
                <a:gd name="connsiteX3" fmla="*/ 41910 w 351472"/>
                <a:gd name="connsiteY3" fmla="*/ 40005 h 267652"/>
                <a:gd name="connsiteX4" fmla="*/ 86677 w 351472"/>
                <a:gd name="connsiteY4" fmla="*/ 26670 h 267652"/>
                <a:gd name="connsiteX5" fmla="*/ 127635 w 351472"/>
                <a:gd name="connsiteY5" fmla="*/ 26670 h 267652"/>
                <a:gd name="connsiteX6" fmla="*/ 127635 w 351472"/>
                <a:gd name="connsiteY6" fmla="*/ 210503 h 267652"/>
                <a:gd name="connsiteX7" fmla="*/ 108585 w 351472"/>
                <a:gd name="connsiteY7" fmla="*/ 239078 h 267652"/>
                <a:gd name="connsiteX8" fmla="*/ 75248 w 351472"/>
                <a:gd name="connsiteY8" fmla="*/ 240983 h 267652"/>
                <a:gd name="connsiteX9" fmla="*/ 75248 w 351472"/>
                <a:gd name="connsiteY9" fmla="*/ 267653 h 267652"/>
                <a:gd name="connsiteX10" fmla="*/ 277178 w 351472"/>
                <a:gd name="connsiteY10" fmla="*/ 267653 h 267652"/>
                <a:gd name="connsiteX11" fmla="*/ 277178 w 351472"/>
                <a:gd name="connsiteY11" fmla="*/ 240983 h 267652"/>
                <a:gd name="connsiteX12" fmla="*/ 246698 w 351472"/>
                <a:gd name="connsiteY12" fmla="*/ 240030 h 267652"/>
                <a:gd name="connsiteX13" fmla="*/ 223838 w 351472"/>
                <a:gd name="connsiteY13" fmla="*/ 210503 h 267652"/>
                <a:gd name="connsiteX14" fmla="*/ 223838 w 351472"/>
                <a:gd name="connsiteY14" fmla="*/ 26670 h 267652"/>
                <a:gd name="connsiteX15" fmla="*/ 264795 w 351472"/>
                <a:gd name="connsiteY15" fmla="*/ 26670 h 267652"/>
                <a:gd name="connsiteX16" fmla="*/ 303848 w 351472"/>
                <a:gd name="connsiteY16" fmla="*/ 33337 h 267652"/>
                <a:gd name="connsiteX17" fmla="*/ 322898 w 351472"/>
                <a:gd name="connsiteY17" fmla="*/ 94298 h 267652"/>
                <a:gd name="connsiteX18" fmla="*/ 351473 w 351472"/>
                <a:gd name="connsiteY18" fmla="*/ 95250 h 267652"/>
                <a:gd name="connsiteX19" fmla="*/ 351473 w 351472"/>
                <a:gd name="connsiteY19" fmla="*/ 0 h 267652"/>
                <a:gd name="connsiteX20" fmla="*/ 0 w 351472"/>
                <a:gd name="connsiteY20" fmla="*/ 0 h 267652"/>
                <a:gd name="connsiteX21" fmla="*/ 0 w 351472"/>
                <a:gd name="connsiteY21" fmla="*/ 0 h 267652"/>
                <a:gd name="connsiteX22" fmla="*/ 0 w 351472"/>
                <a:gd name="connsiteY22" fmla="*/ 0 h 26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1472" h="267652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27980AA-B9F6-4E5E-983B-54FDAE89DB44}"/>
                </a:ext>
              </a:extLst>
            </p:cNvPr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>
                <a:gd name="connsiteX0" fmla="*/ 59055 w 413385"/>
                <a:gd name="connsiteY0" fmla="*/ 203835 h 266700"/>
                <a:gd name="connsiteX1" fmla="*/ 0 w 413385"/>
                <a:gd name="connsiteY1" fmla="*/ 239078 h 266700"/>
                <a:gd name="connsiteX2" fmla="*/ 0 w 413385"/>
                <a:gd name="connsiteY2" fmla="*/ 265748 h 266700"/>
                <a:gd name="connsiteX3" fmla="*/ 136208 w 413385"/>
                <a:gd name="connsiteY3" fmla="*/ 265748 h 266700"/>
                <a:gd name="connsiteX4" fmla="*/ 136208 w 413385"/>
                <a:gd name="connsiteY4" fmla="*/ 239078 h 266700"/>
                <a:gd name="connsiteX5" fmla="*/ 107633 w 413385"/>
                <a:gd name="connsiteY5" fmla="*/ 237173 h 266700"/>
                <a:gd name="connsiteX6" fmla="*/ 96203 w 413385"/>
                <a:gd name="connsiteY6" fmla="*/ 224790 h 266700"/>
                <a:gd name="connsiteX7" fmla="*/ 100013 w 413385"/>
                <a:gd name="connsiteY7" fmla="*/ 213360 h 266700"/>
                <a:gd name="connsiteX8" fmla="*/ 181928 w 413385"/>
                <a:gd name="connsiteY8" fmla="*/ 57150 h 266700"/>
                <a:gd name="connsiteX9" fmla="*/ 181928 w 413385"/>
                <a:gd name="connsiteY9" fmla="*/ 57150 h 266700"/>
                <a:gd name="connsiteX10" fmla="*/ 251460 w 413385"/>
                <a:gd name="connsiteY10" fmla="*/ 213360 h 266700"/>
                <a:gd name="connsiteX11" fmla="*/ 255270 w 413385"/>
                <a:gd name="connsiteY11" fmla="*/ 226695 h 266700"/>
                <a:gd name="connsiteX12" fmla="*/ 230505 w 413385"/>
                <a:gd name="connsiteY12" fmla="*/ 240030 h 266700"/>
                <a:gd name="connsiteX13" fmla="*/ 215265 w 413385"/>
                <a:gd name="connsiteY13" fmla="*/ 240030 h 266700"/>
                <a:gd name="connsiteX14" fmla="*/ 215265 w 413385"/>
                <a:gd name="connsiteY14" fmla="*/ 266700 h 266700"/>
                <a:gd name="connsiteX15" fmla="*/ 413385 w 413385"/>
                <a:gd name="connsiteY15" fmla="*/ 266700 h 266700"/>
                <a:gd name="connsiteX16" fmla="*/ 413385 w 413385"/>
                <a:gd name="connsiteY16" fmla="*/ 240030 h 266700"/>
                <a:gd name="connsiteX17" fmla="*/ 348615 w 413385"/>
                <a:gd name="connsiteY17" fmla="*/ 202883 h 266700"/>
                <a:gd name="connsiteX18" fmla="*/ 246698 w 413385"/>
                <a:gd name="connsiteY18" fmla="*/ 0 h 266700"/>
                <a:gd name="connsiteX19" fmla="*/ 173355 w 413385"/>
                <a:gd name="connsiteY19" fmla="*/ 0 h 266700"/>
                <a:gd name="connsiteX20" fmla="*/ 59055 w 413385"/>
                <a:gd name="connsiteY20" fmla="*/ 203835 h 266700"/>
                <a:gd name="connsiteX21" fmla="*/ 59055 w 413385"/>
                <a:gd name="connsiteY21" fmla="*/ 203835 h 266700"/>
                <a:gd name="connsiteX22" fmla="*/ 59055 w 413385"/>
                <a:gd name="connsiteY22" fmla="*/ 203835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3385" h="26670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41B5AFC-CF74-48C6-9AF2-D041D168B151}"/>
                </a:ext>
              </a:extLst>
            </p:cNvPr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>
                <a:gd name="connsiteX0" fmla="*/ 18097 w 42862"/>
                <a:gd name="connsiteY0" fmla="*/ 19050 h 41910"/>
                <a:gd name="connsiteX1" fmla="*/ 18097 w 42862"/>
                <a:gd name="connsiteY1" fmla="*/ 12382 h 41910"/>
                <a:gd name="connsiteX2" fmla="*/ 22860 w 42862"/>
                <a:gd name="connsiteY2" fmla="*/ 12382 h 41910"/>
                <a:gd name="connsiteX3" fmla="*/ 28575 w 42862"/>
                <a:gd name="connsiteY3" fmla="*/ 16192 h 41910"/>
                <a:gd name="connsiteX4" fmla="*/ 22860 w 42862"/>
                <a:gd name="connsiteY4" fmla="*/ 20003 h 41910"/>
                <a:gd name="connsiteX5" fmla="*/ 18097 w 42862"/>
                <a:gd name="connsiteY5" fmla="*/ 20003 h 41910"/>
                <a:gd name="connsiteX6" fmla="*/ 18097 w 42862"/>
                <a:gd name="connsiteY6" fmla="*/ 19050 h 41910"/>
                <a:gd name="connsiteX7" fmla="*/ 18097 w 42862"/>
                <a:gd name="connsiteY7" fmla="*/ 19050 h 41910"/>
                <a:gd name="connsiteX8" fmla="*/ 18097 w 42862"/>
                <a:gd name="connsiteY8" fmla="*/ 22860 h 41910"/>
                <a:gd name="connsiteX9" fmla="*/ 21907 w 42862"/>
                <a:gd name="connsiteY9" fmla="*/ 22860 h 41910"/>
                <a:gd name="connsiteX10" fmla="*/ 28575 w 42862"/>
                <a:gd name="connsiteY10" fmla="*/ 33337 h 41910"/>
                <a:gd name="connsiteX11" fmla="*/ 32385 w 42862"/>
                <a:gd name="connsiteY11" fmla="*/ 33337 h 41910"/>
                <a:gd name="connsiteX12" fmla="*/ 25717 w 42862"/>
                <a:gd name="connsiteY12" fmla="*/ 22860 h 41910"/>
                <a:gd name="connsiteX13" fmla="*/ 32385 w 42862"/>
                <a:gd name="connsiteY13" fmla="*/ 16192 h 41910"/>
                <a:gd name="connsiteX14" fmla="*/ 23813 w 42862"/>
                <a:gd name="connsiteY14" fmla="*/ 9525 h 41910"/>
                <a:gd name="connsiteX15" fmla="*/ 14288 w 42862"/>
                <a:gd name="connsiteY15" fmla="*/ 9525 h 41910"/>
                <a:gd name="connsiteX16" fmla="*/ 14288 w 42862"/>
                <a:gd name="connsiteY16" fmla="*/ 33337 h 41910"/>
                <a:gd name="connsiteX17" fmla="*/ 18097 w 42862"/>
                <a:gd name="connsiteY17" fmla="*/ 33337 h 41910"/>
                <a:gd name="connsiteX18" fmla="*/ 18097 w 42862"/>
                <a:gd name="connsiteY18" fmla="*/ 22860 h 41910"/>
                <a:gd name="connsiteX19" fmla="*/ 18097 w 42862"/>
                <a:gd name="connsiteY19" fmla="*/ 22860 h 41910"/>
                <a:gd name="connsiteX20" fmla="*/ 18097 w 42862"/>
                <a:gd name="connsiteY20" fmla="*/ 22860 h 41910"/>
                <a:gd name="connsiteX21" fmla="*/ 4763 w 42862"/>
                <a:gd name="connsiteY21" fmla="*/ 20955 h 41910"/>
                <a:gd name="connsiteX22" fmla="*/ 21907 w 42862"/>
                <a:gd name="connsiteY22" fmla="*/ 3810 h 41910"/>
                <a:gd name="connsiteX23" fmla="*/ 39052 w 42862"/>
                <a:gd name="connsiteY23" fmla="*/ 20955 h 41910"/>
                <a:gd name="connsiteX24" fmla="*/ 21907 w 42862"/>
                <a:gd name="connsiteY24" fmla="*/ 38100 h 41910"/>
                <a:gd name="connsiteX25" fmla="*/ 4763 w 42862"/>
                <a:gd name="connsiteY25" fmla="*/ 20955 h 41910"/>
                <a:gd name="connsiteX26" fmla="*/ 4763 w 42862"/>
                <a:gd name="connsiteY26" fmla="*/ 20955 h 41910"/>
                <a:gd name="connsiteX27" fmla="*/ 4763 w 42862"/>
                <a:gd name="connsiteY27" fmla="*/ 20955 h 41910"/>
                <a:gd name="connsiteX28" fmla="*/ 21907 w 42862"/>
                <a:gd name="connsiteY28" fmla="*/ 41910 h 41910"/>
                <a:gd name="connsiteX29" fmla="*/ 42863 w 42862"/>
                <a:gd name="connsiteY29" fmla="*/ 20955 h 41910"/>
                <a:gd name="connsiteX30" fmla="*/ 21907 w 42862"/>
                <a:gd name="connsiteY30" fmla="*/ 0 h 41910"/>
                <a:gd name="connsiteX31" fmla="*/ 0 w 42862"/>
                <a:gd name="connsiteY31" fmla="*/ 20955 h 41910"/>
                <a:gd name="connsiteX32" fmla="*/ 21907 w 42862"/>
                <a:gd name="connsiteY32" fmla="*/ 41910 h 41910"/>
                <a:gd name="connsiteX33" fmla="*/ 21907 w 42862"/>
                <a:gd name="connsiteY33" fmla="*/ 41910 h 41910"/>
                <a:gd name="connsiteX34" fmla="*/ 21907 w 42862"/>
                <a:gd name="connsiteY34" fmla="*/ 41910 h 4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2862" h="4191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AE9EFAE-2701-4DFB-BC9F-214C5B6461F2}"/>
                </a:ext>
              </a:extLst>
            </p:cNvPr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>
                <a:gd name="connsiteX0" fmla="*/ 151553 w 176318"/>
                <a:gd name="connsiteY0" fmla="*/ 4212 h 62314"/>
                <a:gd name="connsiteX1" fmla="*/ 158221 w 176318"/>
                <a:gd name="connsiteY1" fmla="*/ 6117 h 62314"/>
                <a:gd name="connsiteX2" fmla="*/ 154411 w 176318"/>
                <a:gd name="connsiteY2" fmla="*/ 8022 h 62314"/>
                <a:gd name="connsiteX3" fmla="*/ 154411 w 176318"/>
                <a:gd name="connsiteY3" fmla="*/ 8975 h 62314"/>
                <a:gd name="connsiteX4" fmla="*/ 172508 w 176318"/>
                <a:gd name="connsiteY4" fmla="*/ 14690 h 62314"/>
                <a:gd name="connsiteX5" fmla="*/ 174413 w 176318"/>
                <a:gd name="connsiteY5" fmla="*/ 16595 h 62314"/>
                <a:gd name="connsiteX6" fmla="*/ 172508 w 176318"/>
                <a:gd name="connsiteY6" fmla="*/ 17547 h 62314"/>
                <a:gd name="connsiteX7" fmla="*/ 173461 w 176318"/>
                <a:gd name="connsiteY7" fmla="*/ 19452 h 62314"/>
                <a:gd name="connsiteX8" fmla="*/ 176318 w 176318"/>
                <a:gd name="connsiteY8" fmla="*/ 20405 h 62314"/>
                <a:gd name="connsiteX9" fmla="*/ 154411 w 176318"/>
                <a:gd name="connsiteY9" fmla="*/ 24215 h 62314"/>
                <a:gd name="connsiteX10" fmla="*/ 147743 w 176318"/>
                <a:gd name="connsiteY10" fmla="*/ 24215 h 62314"/>
                <a:gd name="connsiteX11" fmla="*/ 138218 w 176318"/>
                <a:gd name="connsiteY11" fmla="*/ 25167 h 62314"/>
                <a:gd name="connsiteX12" fmla="*/ 44873 w 176318"/>
                <a:gd name="connsiteY12" fmla="*/ 48027 h 62314"/>
                <a:gd name="connsiteX13" fmla="*/ 7726 w 176318"/>
                <a:gd name="connsiteY13" fmla="*/ 62315 h 62314"/>
                <a:gd name="connsiteX14" fmla="*/ 106 w 176318"/>
                <a:gd name="connsiteY14" fmla="*/ 52790 h 62314"/>
                <a:gd name="connsiteX15" fmla="*/ 22966 w 176318"/>
                <a:gd name="connsiteY15" fmla="*/ 23262 h 62314"/>
                <a:gd name="connsiteX16" fmla="*/ 53446 w 176318"/>
                <a:gd name="connsiteY16" fmla="*/ 8975 h 62314"/>
                <a:gd name="connsiteX17" fmla="*/ 126788 w 176318"/>
                <a:gd name="connsiteY17" fmla="*/ 1355 h 62314"/>
                <a:gd name="connsiteX18" fmla="*/ 146791 w 176318"/>
                <a:gd name="connsiteY18" fmla="*/ 3260 h 62314"/>
                <a:gd name="connsiteX19" fmla="*/ 151553 w 176318"/>
                <a:gd name="connsiteY19" fmla="*/ 4212 h 62314"/>
                <a:gd name="connsiteX20" fmla="*/ 151553 w 176318"/>
                <a:gd name="connsiteY20" fmla="*/ 4212 h 62314"/>
                <a:gd name="connsiteX21" fmla="*/ 151553 w 176318"/>
                <a:gd name="connsiteY21" fmla="*/ 4212 h 62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6318" h="62314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" name="Picture 6" descr="A colorful lines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E7DDEE3-BC17-43C1-8EA6-776B2DC779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1601" t="59642"/>
          <a:stretch/>
        </p:blipFill>
        <p:spPr>
          <a:xfrm flipH="1" flipV="1">
            <a:off x="8330853" y="5426703"/>
            <a:ext cx="3861147" cy="143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2598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74A82-CB0C-3C4A-9388-B246964BC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173346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1F793-88E8-ED4D-A757-E76A691A48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4994329" cy="41537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Montserrat" pitchFamily="2" charset="77"/>
              </a:defRPr>
            </a:lvl1pPr>
            <a:lvl2pPr>
              <a:defRPr>
                <a:solidFill>
                  <a:schemeClr val="tx1"/>
                </a:solidFill>
                <a:latin typeface="Montserrat" pitchFamily="2" charset="77"/>
              </a:defRPr>
            </a:lvl2pPr>
            <a:lvl3pPr>
              <a:defRPr>
                <a:solidFill>
                  <a:schemeClr val="tx1"/>
                </a:solidFill>
                <a:latin typeface="Montserrat" pitchFamily="2" charset="77"/>
              </a:defRPr>
            </a:lvl3pPr>
            <a:lvl4pPr>
              <a:defRPr>
                <a:solidFill>
                  <a:schemeClr val="tx1"/>
                </a:solidFill>
                <a:latin typeface="Montserrat" pitchFamily="2" charset="77"/>
              </a:defRPr>
            </a:lvl4pPr>
            <a:lvl5pPr>
              <a:defRPr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52E81B-D278-E347-9A60-EEC222944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7217" y="1825625"/>
            <a:ext cx="4994329" cy="41537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Montserrat" pitchFamily="2" charset="77"/>
              </a:defRPr>
            </a:lvl1pPr>
            <a:lvl2pPr>
              <a:defRPr>
                <a:solidFill>
                  <a:schemeClr val="tx1"/>
                </a:solidFill>
                <a:latin typeface="Montserrat" pitchFamily="2" charset="77"/>
              </a:defRPr>
            </a:lvl2pPr>
            <a:lvl3pPr>
              <a:defRPr>
                <a:solidFill>
                  <a:schemeClr val="tx1"/>
                </a:solidFill>
                <a:latin typeface="Montserrat" pitchFamily="2" charset="77"/>
              </a:defRPr>
            </a:lvl3pPr>
            <a:lvl4pPr>
              <a:defRPr>
                <a:solidFill>
                  <a:schemeClr val="tx1"/>
                </a:solidFill>
                <a:latin typeface="Montserrat" pitchFamily="2" charset="77"/>
              </a:defRPr>
            </a:lvl4pPr>
            <a:lvl5pPr>
              <a:defRPr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1" name="Graphic 36">
            <a:extLst>
              <a:ext uri="{FF2B5EF4-FFF2-40B4-BE49-F238E27FC236}">
                <a16:creationId xmlns:a16="http://schemas.microsoft.com/office/drawing/2014/main" id="{4C590484-0935-4794-B4F2-6CEEBEAB905D}"/>
              </a:ext>
            </a:extLst>
          </p:cNvPr>
          <p:cNvGrpSpPr/>
          <p:nvPr userDrawn="1"/>
        </p:nvGrpSpPr>
        <p:grpSpPr>
          <a:xfrm>
            <a:off x="10771883" y="6340285"/>
            <a:ext cx="1222724" cy="314523"/>
            <a:chOff x="5539739" y="3286125"/>
            <a:chExt cx="1111567" cy="28593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FAAEDF9-E2B9-4A8B-8184-D30F1F63B0D9}"/>
                </a:ext>
              </a:extLst>
            </p:cNvPr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>
                <a:gd name="connsiteX0" fmla="*/ 337185 w 337184"/>
                <a:gd name="connsiteY0" fmla="*/ 189548 h 285930"/>
                <a:gd name="connsiteX1" fmla="*/ 290512 w 337184"/>
                <a:gd name="connsiteY1" fmla="*/ 234315 h 285930"/>
                <a:gd name="connsiteX2" fmla="*/ 209550 w 337184"/>
                <a:gd name="connsiteY2" fmla="*/ 255270 h 285930"/>
                <a:gd name="connsiteX3" fmla="*/ 97155 w 337184"/>
                <a:gd name="connsiteY3" fmla="*/ 143828 h 285930"/>
                <a:gd name="connsiteX4" fmla="*/ 199072 w 337184"/>
                <a:gd name="connsiteY4" fmla="*/ 25717 h 285930"/>
                <a:gd name="connsiteX5" fmla="*/ 268605 w 337184"/>
                <a:gd name="connsiteY5" fmla="*/ 47625 h 285930"/>
                <a:gd name="connsiteX6" fmla="*/ 299085 w 337184"/>
                <a:gd name="connsiteY6" fmla="*/ 102870 h 285930"/>
                <a:gd name="connsiteX7" fmla="*/ 337185 w 337184"/>
                <a:gd name="connsiteY7" fmla="*/ 102870 h 285930"/>
                <a:gd name="connsiteX8" fmla="*/ 337185 w 337184"/>
                <a:gd name="connsiteY8" fmla="*/ 7620 h 285930"/>
                <a:gd name="connsiteX9" fmla="*/ 298133 w 337184"/>
                <a:gd name="connsiteY9" fmla="*/ 7620 h 285930"/>
                <a:gd name="connsiteX10" fmla="*/ 290512 w 337184"/>
                <a:gd name="connsiteY10" fmla="*/ 23813 h 285930"/>
                <a:gd name="connsiteX11" fmla="*/ 186690 w 337184"/>
                <a:gd name="connsiteY11" fmla="*/ 0 h 285930"/>
                <a:gd name="connsiteX12" fmla="*/ 0 w 337184"/>
                <a:gd name="connsiteY12" fmla="*/ 147638 h 285930"/>
                <a:gd name="connsiteX13" fmla="*/ 124777 w 337184"/>
                <a:gd name="connsiteY13" fmla="*/ 278130 h 285930"/>
                <a:gd name="connsiteX14" fmla="*/ 193358 w 337184"/>
                <a:gd name="connsiteY14" fmla="*/ 285750 h 285930"/>
                <a:gd name="connsiteX15" fmla="*/ 336233 w 337184"/>
                <a:gd name="connsiteY15" fmla="*/ 236220 h 285930"/>
                <a:gd name="connsiteX16" fmla="*/ 336233 w 337184"/>
                <a:gd name="connsiteY16" fmla="*/ 189548 h 285930"/>
                <a:gd name="connsiteX17" fmla="*/ 337185 w 337184"/>
                <a:gd name="connsiteY17" fmla="*/ 189548 h 285930"/>
                <a:gd name="connsiteX18" fmla="*/ 337185 w 337184"/>
                <a:gd name="connsiteY18" fmla="*/ 189548 h 285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7184" h="28593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FB1E9FC-A95D-46AB-93DA-681ABD52C7E1}"/>
                </a:ext>
              </a:extLst>
            </p:cNvPr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>
                <a:gd name="connsiteX0" fmla="*/ 0 w 351472"/>
                <a:gd name="connsiteY0" fmla="*/ 0 h 267652"/>
                <a:gd name="connsiteX1" fmla="*/ 0 w 351472"/>
                <a:gd name="connsiteY1" fmla="*/ 95250 h 267652"/>
                <a:gd name="connsiteX2" fmla="*/ 28575 w 351472"/>
                <a:gd name="connsiteY2" fmla="*/ 94298 h 267652"/>
                <a:gd name="connsiteX3" fmla="*/ 41910 w 351472"/>
                <a:gd name="connsiteY3" fmla="*/ 40005 h 267652"/>
                <a:gd name="connsiteX4" fmla="*/ 86677 w 351472"/>
                <a:gd name="connsiteY4" fmla="*/ 26670 h 267652"/>
                <a:gd name="connsiteX5" fmla="*/ 127635 w 351472"/>
                <a:gd name="connsiteY5" fmla="*/ 26670 h 267652"/>
                <a:gd name="connsiteX6" fmla="*/ 127635 w 351472"/>
                <a:gd name="connsiteY6" fmla="*/ 210503 h 267652"/>
                <a:gd name="connsiteX7" fmla="*/ 108585 w 351472"/>
                <a:gd name="connsiteY7" fmla="*/ 239078 h 267652"/>
                <a:gd name="connsiteX8" fmla="*/ 75248 w 351472"/>
                <a:gd name="connsiteY8" fmla="*/ 240983 h 267652"/>
                <a:gd name="connsiteX9" fmla="*/ 75248 w 351472"/>
                <a:gd name="connsiteY9" fmla="*/ 267653 h 267652"/>
                <a:gd name="connsiteX10" fmla="*/ 277178 w 351472"/>
                <a:gd name="connsiteY10" fmla="*/ 267653 h 267652"/>
                <a:gd name="connsiteX11" fmla="*/ 277178 w 351472"/>
                <a:gd name="connsiteY11" fmla="*/ 240983 h 267652"/>
                <a:gd name="connsiteX12" fmla="*/ 246698 w 351472"/>
                <a:gd name="connsiteY12" fmla="*/ 240030 h 267652"/>
                <a:gd name="connsiteX13" fmla="*/ 223838 w 351472"/>
                <a:gd name="connsiteY13" fmla="*/ 210503 h 267652"/>
                <a:gd name="connsiteX14" fmla="*/ 223838 w 351472"/>
                <a:gd name="connsiteY14" fmla="*/ 26670 h 267652"/>
                <a:gd name="connsiteX15" fmla="*/ 264795 w 351472"/>
                <a:gd name="connsiteY15" fmla="*/ 26670 h 267652"/>
                <a:gd name="connsiteX16" fmla="*/ 303848 w 351472"/>
                <a:gd name="connsiteY16" fmla="*/ 33337 h 267652"/>
                <a:gd name="connsiteX17" fmla="*/ 322898 w 351472"/>
                <a:gd name="connsiteY17" fmla="*/ 94298 h 267652"/>
                <a:gd name="connsiteX18" fmla="*/ 351473 w 351472"/>
                <a:gd name="connsiteY18" fmla="*/ 95250 h 267652"/>
                <a:gd name="connsiteX19" fmla="*/ 351473 w 351472"/>
                <a:gd name="connsiteY19" fmla="*/ 0 h 267652"/>
                <a:gd name="connsiteX20" fmla="*/ 0 w 351472"/>
                <a:gd name="connsiteY20" fmla="*/ 0 h 267652"/>
                <a:gd name="connsiteX21" fmla="*/ 0 w 351472"/>
                <a:gd name="connsiteY21" fmla="*/ 0 h 267652"/>
                <a:gd name="connsiteX22" fmla="*/ 0 w 351472"/>
                <a:gd name="connsiteY22" fmla="*/ 0 h 26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1472" h="267652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5DD9FE7-8AFC-4AC2-97A3-22B6454247A6}"/>
                </a:ext>
              </a:extLst>
            </p:cNvPr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>
                <a:gd name="connsiteX0" fmla="*/ 59055 w 413385"/>
                <a:gd name="connsiteY0" fmla="*/ 203835 h 266700"/>
                <a:gd name="connsiteX1" fmla="*/ 0 w 413385"/>
                <a:gd name="connsiteY1" fmla="*/ 239078 h 266700"/>
                <a:gd name="connsiteX2" fmla="*/ 0 w 413385"/>
                <a:gd name="connsiteY2" fmla="*/ 265748 h 266700"/>
                <a:gd name="connsiteX3" fmla="*/ 136208 w 413385"/>
                <a:gd name="connsiteY3" fmla="*/ 265748 h 266700"/>
                <a:gd name="connsiteX4" fmla="*/ 136208 w 413385"/>
                <a:gd name="connsiteY4" fmla="*/ 239078 h 266700"/>
                <a:gd name="connsiteX5" fmla="*/ 107633 w 413385"/>
                <a:gd name="connsiteY5" fmla="*/ 237173 h 266700"/>
                <a:gd name="connsiteX6" fmla="*/ 96203 w 413385"/>
                <a:gd name="connsiteY6" fmla="*/ 224790 h 266700"/>
                <a:gd name="connsiteX7" fmla="*/ 100013 w 413385"/>
                <a:gd name="connsiteY7" fmla="*/ 213360 h 266700"/>
                <a:gd name="connsiteX8" fmla="*/ 181928 w 413385"/>
                <a:gd name="connsiteY8" fmla="*/ 57150 h 266700"/>
                <a:gd name="connsiteX9" fmla="*/ 181928 w 413385"/>
                <a:gd name="connsiteY9" fmla="*/ 57150 h 266700"/>
                <a:gd name="connsiteX10" fmla="*/ 251460 w 413385"/>
                <a:gd name="connsiteY10" fmla="*/ 213360 h 266700"/>
                <a:gd name="connsiteX11" fmla="*/ 255270 w 413385"/>
                <a:gd name="connsiteY11" fmla="*/ 226695 h 266700"/>
                <a:gd name="connsiteX12" fmla="*/ 230505 w 413385"/>
                <a:gd name="connsiteY12" fmla="*/ 240030 h 266700"/>
                <a:gd name="connsiteX13" fmla="*/ 215265 w 413385"/>
                <a:gd name="connsiteY13" fmla="*/ 240030 h 266700"/>
                <a:gd name="connsiteX14" fmla="*/ 215265 w 413385"/>
                <a:gd name="connsiteY14" fmla="*/ 266700 h 266700"/>
                <a:gd name="connsiteX15" fmla="*/ 413385 w 413385"/>
                <a:gd name="connsiteY15" fmla="*/ 266700 h 266700"/>
                <a:gd name="connsiteX16" fmla="*/ 413385 w 413385"/>
                <a:gd name="connsiteY16" fmla="*/ 240030 h 266700"/>
                <a:gd name="connsiteX17" fmla="*/ 348615 w 413385"/>
                <a:gd name="connsiteY17" fmla="*/ 202883 h 266700"/>
                <a:gd name="connsiteX18" fmla="*/ 246698 w 413385"/>
                <a:gd name="connsiteY18" fmla="*/ 0 h 266700"/>
                <a:gd name="connsiteX19" fmla="*/ 173355 w 413385"/>
                <a:gd name="connsiteY19" fmla="*/ 0 h 266700"/>
                <a:gd name="connsiteX20" fmla="*/ 59055 w 413385"/>
                <a:gd name="connsiteY20" fmla="*/ 203835 h 266700"/>
                <a:gd name="connsiteX21" fmla="*/ 59055 w 413385"/>
                <a:gd name="connsiteY21" fmla="*/ 203835 h 266700"/>
                <a:gd name="connsiteX22" fmla="*/ 59055 w 413385"/>
                <a:gd name="connsiteY22" fmla="*/ 203835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3385" h="26670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9E46D81-0A66-4BC2-A27B-BACADD579681}"/>
                </a:ext>
              </a:extLst>
            </p:cNvPr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>
                <a:gd name="connsiteX0" fmla="*/ 18097 w 42862"/>
                <a:gd name="connsiteY0" fmla="*/ 19050 h 41910"/>
                <a:gd name="connsiteX1" fmla="*/ 18097 w 42862"/>
                <a:gd name="connsiteY1" fmla="*/ 12382 h 41910"/>
                <a:gd name="connsiteX2" fmla="*/ 22860 w 42862"/>
                <a:gd name="connsiteY2" fmla="*/ 12382 h 41910"/>
                <a:gd name="connsiteX3" fmla="*/ 28575 w 42862"/>
                <a:gd name="connsiteY3" fmla="*/ 16192 h 41910"/>
                <a:gd name="connsiteX4" fmla="*/ 22860 w 42862"/>
                <a:gd name="connsiteY4" fmla="*/ 20003 h 41910"/>
                <a:gd name="connsiteX5" fmla="*/ 18097 w 42862"/>
                <a:gd name="connsiteY5" fmla="*/ 20003 h 41910"/>
                <a:gd name="connsiteX6" fmla="*/ 18097 w 42862"/>
                <a:gd name="connsiteY6" fmla="*/ 19050 h 41910"/>
                <a:gd name="connsiteX7" fmla="*/ 18097 w 42862"/>
                <a:gd name="connsiteY7" fmla="*/ 19050 h 41910"/>
                <a:gd name="connsiteX8" fmla="*/ 18097 w 42862"/>
                <a:gd name="connsiteY8" fmla="*/ 22860 h 41910"/>
                <a:gd name="connsiteX9" fmla="*/ 21907 w 42862"/>
                <a:gd name="connsiteY9" fmla="*/ 22860 h 41910"/>
                <a:gd name="connsiteX10" fmla="*/ 28575 w 42862"/>
                <a:gd name="connsiteY10" fmla="*/ 33337 h 41910"/>
                <a:gd name="connsiteX11" fmla="*/ 32385 w 42862"/>
                <a:gd name="connsiteY11" fmla="*/ 33337 h 41910"/>
                <a:gd name="connsiteX12" fmla="*/ 25717 w 42862"/>
                <a:gd name="connsiteY12" fmla="*/ 22860 h 41910"/>
                <a:gd name="connsiteX13" fmla="*/ 32385 w 42862"/>
                <a:gd name="connsiteY13" fmla="*/ 16192 h 41910"/>
                <a:gd name="connsiteX14" fmla="*/ 23813 w 42862"/>
                <a:gd name="connsiteY14" fmla="*/ 9525 h 41910"/>
                <a:gd name="connsiteX15" fmla="*/ 14288 w 42862"/>
                <a:gd name="connsiteY15" fmla="*/ 9525 h 41910"/>
                <a:gd name="connsiteX16" fmla="*/ 14288 w 42862"/>
                <a:gd name="connsiteY16" fmla="*/ 33337 h 41910"/>
                <a:gd name="connsiteX17" fmla="*/ 18097 w 42862"/>
                <a:gd name="connsiteY17" fmla="*/ 33337 h 41910"/>
                <a:gd name="connsiteX18" fmla="*/ 18097 w 42862"/>
                <a:gd name="connsiteY18" fmla="*/ 22860 h 41910"/>
                <a:gd name="connsiteX19" fmla="*/ 18097 w 42862"/>
                <a:gd name="connsiteY19" fmla="*/ 22860 h 41910"/>
                <a:gd name="connsiteX20" fmla="*/ 18097 w 42862"/>
                <a:gd name="connsiteY20" fmla="*/ 22860 h 41910"/>
                <a:gd name="connsiteX21" fmla="*/ 4763 w 42862"/>
                <a:gd name="connsiteY21" fmla="*/ 20955 h 41910"/>
                <a:gd name="connsiteX22" fmla="*/ 21907 w 42862"/>
                <a:gd name="connsiteY22" fmla="*/ 3810 h 41910"/>
                <a:gd name="connsiteX23" fmla="*/ 39052 w 42862"/>
                <a:gd name="connsiteY23" fmla="*/ 20955 h 41910"/>
                <a:gd name="connsiteX24" fmla="*/ 21907 w 42862"/>
                <a:gd name="connsiteY24" fmla="*/ 38100 h 41910"/>
                <a:gd name="connsiteX25" fmla="*/ 4763 w 42862"/>
                <a:gd name="connsiteY25" fmla="*/ 20955 h 41910"/>
                <a:gd name="connsiteX26" fmla="*/ 4763 w 42862"/>
                <a:gd name="connsiteY26" fmla="*/ 20955 h 41910"/>
                <a:gd name="connsiteX27" fmla="*/ 4763 w 42862"/>
                <a:gd name="connsiteY27" fmla="*/ 20955 h 41910"/>
                <a:gd name="connsiteX28" fmla="*/ 21907 w 42862"/>
                <a:gd name="connsiteY28" fmla="*/ 41910 h 41910"/>
                <a:gd name="connsiteX29" fmla="*/ 42863 w 42862"/>
                <a:gd name="connsiteY29" fmla="*/ 20955 h 41910"/>
                <a:gd name="connsiteX30" fmla="*/ 21907 w 42862"/>
                <a:gd name="connsiteY30" fmla="*/ 0 h 41910"/>
                <a:gd name="connsiteX31" fmla="*/ 0 w 42862"/>
                <a:gd name="connsiteY31" fmla="*/ 20955 h 41910"/>
                <a:gd name="connsiteX32" fmla="*/ 21907 w 42862"/>
                <a:gd name="connsiteY32" fmla="*/ 41910 h 41910"/>
                <a:gd name="connsiteX33" fmla="*/ 21907 w 42862"/>
                <a:gd name="connsiteY33" fmla="*/ 41910 h 41910"/>
                <a:gd name="connsiteX34" fmla="*/ 21907 w 42862"/>
                <a:gd name="connsiteY34" fmla="*/ 41910 h 4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2862" h="4191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2BAB7C6-D238-45F6-B2B9-41DDFC586737}"/>
                </a:ext>
              </a:extLst>
            </p:cNvPr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>
                <a:gd name="connsiteX0" fmla="*/ 151553 w 176318"/>
                <a:gd name="connsiteY0" fmla="*/ 4212 h 62314"/>
                <a:gd name="connsiteX1" fmla="*/ 158221 w 176318"/>
                <a:gd name="connsiteY1" fmla="*/ 6117 h 62314"/>
                <a:gd name="connsiteX2" fmla="*/ 154411 w 176318"/>
                <a:gd name="connsiteY2" fmla="*/ 8022 h 62314"/>
                <a:gd name="connsiteX3" fmla="*/ 154411 w 176318"/>
                <a:gd name="connsiteY3" fmla="*/ 8975 h 62314"/>
                <a:gd name="connsiteX4" fmla="*/ 172508 w 176318"/>
                <a:gd name="connsiteY4" fmla="*/ 14690 h 62314"/>
                <a:gd name="connsiteX5" fmla="*/ 174413 w 176318"/>
                <a:gd name="connsiteY5" fmla="*/ 16595 h 62314"/>
                <a:gd name="connsiteX6" fmla="*/ 172508 w 176318"/>
                <a:gd name="connsiteY6" fmla="*/ 17547 h 62314"/>
                <a:gd name="connsiteX7" fmla="*/ 173461 w 176318"/>
                <a:gd name="connsiteY7" fmla="*/ 19452 h 62314"/>
                <a:gd name="connsiteX8" fmla="*/ 176318 w 176318"/>
                <a:gd name="connsiteY8" fmla="*/ 20405 h 62314"/>
                <a:gd name="connsiteX9" fmla="*/ 154411 w 176318"/>
                <a:gd name="connsiteY9" fmla="*/ 24215 h 62314"/>
                <a:gd name="connsiteX10" fmla="*/ 147743 w 176318"/>
                <a:gd name="connsiteY10" fmla="*/ 24215 h 62314"/>
                <a:gd name="connsiteX11" fmla="*/ 138218 w 176318"/>
                <a:gd name="connsiteY11" fmla="*/ 25167 h 62314"/>
                <a:gd name="connsiteX12" fmla="*/ 44873 w 176318"/>
                <a:gd name="connsiteY12" fmla="*/ 48027 h 62314"/>
                <a:gd name="connsiteX13" fmla="*/ 7726 w 176318"/>
                <a:gd name="connsiteY13" fmla="*/ 62315 h 62314"/>
                <a:gd name="connsiteX14" fmla="*/ 106 w 176318"/>
                <a:gd name="connsiteY14" fmla="*/ 52790 h 62314"/>
                <a:gd name="connsiteX15" fmla="*/ 22966 w 176318"/>
                <a:gd name="connsiteY15" fmla="*/ 23262 h 62314"/>
                <a:gd name="connsiteX16" fmla="*/ 53446 w 176318"/>
                <a:gd name="connsiteY16" fmla="*/ 8975 h 62314"/>
                <a:gd name="connsiteX17" fmla="*/ 126788 w 176318"/>
                <a:gd name="connsiteY17" fmla="*/ 1355 h 62314"/>
                <a:gd name="connsiteX18" fmla="*/ 146791 w 176318"/>
                <a:gd name="connsiteY18" fmla="*/ 3260 h 62314"/>
                <a:gd name="connsiteX19" fmla="*/ 151553 w 176318"/>
                <a:gd name="connsiteY19" fmla="*/ 4212 h 62314"/>
                <a:gd name="connsiteX20" fmla="*/ 151553 w 176318"/>
                <a:gd name="connsiteY20" fmla="*/ 4212 h 62314"/>
                <a:gd name="connsiteX21" fmla="*/ 151553 w 176318"/>
                <a:gd name="connsiteY21" fmla="*/ 4212 h 62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6318" h="62314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7" name="Picture 16" descr="A picture containing colorfulness, line, screenshot, lamp&#10;&#10;Description automatically generated">
            <a:extLst>
              <a:ext uri="{FF2B5EF4-FFF2-40B4-BE49-F238E27FC236}">
                <a16:creationId xmlns:a16="http://schemas.microsoft.com/office/drawing/2014/main" id="{22BED2EF-AEA8-4F0F-AE13-6C261D7499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399" t="21234" r="19688"/>
          <a:stretch/>
        </p:blipFill>
        <p:spPr>
          <a:xfrm rot="16200000">
            <a:off x="-2281427" y="2281427"/>
            <a:ext cx="6858001" cy="229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4686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74A82-CB0C-3C4A-9388-B246964BC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173346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1F793-88E8-ED4D-A757-E76A691A48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4994329" cy="41537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Montserrat" pitchFamily="2" charset="77"/>
              </a:defRPr>
            </a:lvl1pPr>
            <a:lvl2pPr>
              <a:defRPr>
                <a:solidFill>
                  <a:schemeClr val="tx1"/>
                </a:solidFill>
                <a:latin typeface="Montserrat" pitchFamily="2" charset="77"/>
              </a:defRPr>
            </a:lvl2pPr>
            <a:lvl3pPr>
              <a:defRPr>
                <a:solidFill>
                  <a:schemeClr val="tx1"/>
                </a:solidFill>
                <a:latin typeface="Montserrat" pitchFamily="2" charset="77"/>
              </a:defRPr>
            </a:lvl3pPr>
            <a:lvl4pPr>
              <a:defRPr>
                <a:solidFill>
                  <a:schemeClr val="tx1"/>
                </a:solidFill>
                <a:latin typeface="Montserrat" pitchFamily="2" charset="77"/>
              </a:defRPr>
            </a:lvl4pPr>
            <a:lvl5pPr>
              <a:defRPr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52E81B-D278-E347-9A60-EEC222944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7217" y="1825625"/>
            <a:ext cx="4994329" cy="41537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Montserrat" pitchFamily="2" charset="77"/>
              </a:defRPr>
            </a:lvl1pPr>
            <a:lvl2pPr>
              <a:defRPr>
                <a:solidFill>
                  <a:schemeClr val="tx1"/>
                </a:solidFill>
                <a:latin typeface="Montserrat" pitchFamily="2" charset="77"/>
              </a:defRPr>
            </a:lvl2pPr>
            <a:lvl3pPr>
              <a:defRPr>
                <a:solidFill>
                  <a:schemeClr val="tx1"/>
                </a:solidFill>
                <a:latin typeface="Montserrat" pitchFamily="2" charset="77"/>
              </a:defRPr>
            </a:lvl3pPr>
            <a:lvl4pPr>
              <a:defRPr>
                <a:solidFill>
                  <a:schemeClr val="tx1"/>
                </a:solidFill>
                <a:latin typeface="Montserrat" pitchFamily="2" charset="77"/>
              </a:defRPr>
            </a:lvl4pPr>
            <a:lvl5pPr>
              <a:defRPr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80F9FF-ECE9-40E4-8D32-FD88DB200E4E}"/>
              </a:ext>
            </a:extLst>
          </p:cNvPr>
          <p:cNvSpPr/>
          <p:nvPr userDrawn="1"/>
        </p:nvSpPr>
        <p:spPr>
          <a:xfrm>
            <a:off x="1983829" y="6282058"/>
            <a:ext cx="70054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Helping people achieve education and workplace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ExtraBold" panose="00000900000000000000" pitchFamily="2" charset="0"/>
                <a:ea typeface="+mn-ea"/>
                <a:cs typeface="+mn-cs"/>
              </a:rPr>
              <a:t>success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11" name="Graphic 36">
            <a:extLst>
              <a:ext uri="{FF2B5EF4-FFF2-40B4-BE49-F238E27FC236}">
                <a16:creationId xmlns:a16="http://schemas.microsoft.com/office/drawing/2014/main" id="{4C590484-0935-4794-B4F2-6CEEBEAB905D}"/>
              </a:ext>
            </a:extLst>
          </p:cNvPr>
          <p:cNvGrpSpPr/>
          <p:nvPr userDrawn="1"/>
        </p:nvGrpSpPr>
        <p:grpSpPr>
          <a:xfrm>
            <a:off x="10771883" y="6340285"/>
            <a:ext cx="1222724" cy="314523"/>
            <a:chOff x="5539739" y="3286125"/>
            <a:chExt cx="1111567" cy="28593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FAAEDF9-E2B9-4A8B-8184-D30F1F63B0D9}"/>
                </a:ext>
              </a:extLst>
            </p:cNvPr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>
                <a:gd name="connsiteX0" fmla="*/ 337185 w 337184"/>
                <a:gd name="connsiteY0" fmla="*/ 189548 h 285930"/>
                <a:gd name="connsiteX1" fmla="*/ 290512 w 337184"/>
                <a:gd name="connsiteY1" fmla="*/ 234315 h 285930"/>
                <a:gd name="connsiteX2" fmla="*/ 209550 w 337184"/>
                <a:gd name="connsiteY2" fmla="*/ 255270 h 285930"/>
                <a:gd name="connsiteX3" fmla="*/ 97155 w 337184"/>
                <a:gd name="connsiteY3" fmla="*/ 143828 h 285930"/>
                <a:gd name="connsiteX4" fmla="*/ 199072 w 337184"/>
                <a:gd name="connsiteY4" fmla="*/ 25717 h 285930"/>
                <a:gd name="connsiteX5" fmla="*/ 268605 w 337184"/>
                <a:gd name="connsiteY5" fmla="*/ 47625 h 285930"/>
                <a:gd name="connsiteX6" fmla="*/ 299085 w 337184"/>
                <a:gd name="connsiteY6" fmla="*/ 102870 h 285930"/>
                <a:gd name="connsiteX7" fmla="*/ 337185 w 337184"/>
                <a:gd name="connsiteY7" fmla="*/ 102870 h 285930"/>
                <a:gd name="connsiteX8" fmla="*/ 337185 w 337184"/>
                <a:gd name="connsiteY8" fmla="*/ 7620 h 285930"/>
                <a:gd name="connsiteX9" fmla="*/ 298133 w 337184"/>
                <a:gd name="connsiteY9" fmla="*/ 7620 h 285930"/>
                <a:gd name="connsiteX10" fmla="*/ 290512 w 337184"/>
                <a:gd name="connsiteY10" fmla="*/ 23813 h 285930"/>
                <a:gd name="connsiteX11" fmla="*/ 186690 w 337184"/>
                <a:gd name="connsiteY11" fmla="*/ 0 h 285930"/>
                <a:gd name="connsiteX12" fmla="*/ 0 w 337184"/>
                <a:gd name="connsiteY12" fmla="*/ 147638 h 285930"/>
                <a:gd name="connsiteX13" fmla="*/ 124777 w 337184"/>
                <a:gd name="connsiteY13" fmla="*/ 278130 h 285930"/>
                <a:gd name="connsiteX14" fmla="*/ 193358 w 337184"/>
                <a:gd name="connsiteY14" fmla="*/ 285750 h 285930"/>
                <a:gd name="connsiteX15" fmla="*/ 336233 w 337184"/>
                <a:gd name="connsiteY15" fmla="*/ 236220 h 285930"/>
                <a:gd name="connsiteX16" fmla="*/ 336233 w 337184"/>
                <a:gd name="connsiteY16" fmla="*/ 189548 h 285930"/>
                <a:gd name="connsiteX17" fmla="*/ 337185 w 337184"/>
                <a:gd name="connsiteY17" fmla="*/ 189548 h 285930"/>
                <a:gd name="connsiteX18" fmla="*/ 337185 w 337184"/>
                <a:gd name="connsiteY18" fmla="*/ 189548 h 285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7184" h="28593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FB1E9FC-A95D-46AB-93DA-681ABD52C7E1}"/>
                </a:ext>
              </a:extLst>
            </p:cNvPr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>
                <a:gd name="connsiteX0" fmla="*/ 0 w 351472"/>
                <a:gd name="connsiteY0" fmla="*/ 0 h 267652"/>
                <a:gd name="connsiteX1" fmla="*/ 0 w 351472"/>
                <a:gd name="connsiteY1" fmla="*/ 95250 h 267652"/>
                <a:gd name="connsiteX2" fmla="*/ 28575 w 351472"/>
                <a:gd name="connsiteY2" fmla="*/ 94298 h 267652"/>
                <a:gd name="connsiteX3" fmla="*/ 41910 w 351472"/>
                <a:gd name="connsiteY3" fmla="*/ 40005 h 267652"/>
                <a:gd name="connsiteX4" fmla="*/ 86677 w 351472"/>
                <a:gd name="connsiteY4" fmla="*/ 26670 h 267652"/>
                <a:gd name="connsiteX5" fmla="*/ 127635 w 351472"/>
                <a:gd name="connsiteY5" fmla="*/ 26670 h 267652"/>
                <a:gd name="connsiteX6" fmla="*/ 127635 w 351472"/>
                <a:gd name="connsiteY6" fmla="*/ 210503 h 267652"/>
                <a:gd name="connsiteX7" fmla="*/ 108585 w 351472"/>
                <a:gd name="connsiteY7" fmla="*/ 239078 h 267652"/>
                <a:gd name="connsiteX8" fmla="*/ 75248 w 351472"/>
                <a:gd name="connsiteY8" fmla="*/ 240983 h 267652"/>
                <a:gd name="connsiteX9" fmla="*/ 75248 w 351472"/>
                <a:gd name="connsiteY9" fmla="*/ 267653 h 267652"/>
                <a:gd name="connsiteX10" fmla="*/ 277178 w 351472"/>
                <a:gd name="connsiteY10" fmla="*/ 267653 h 267652"/>
                <a:gd name="connsiteX11" fmla="*/ 277178 w 351472"/>
                <a:gd name="connsiteY11" fmla="*/ 240983 h 267652"/>
                <a:gd name="connsiteX12" fmla="*/ 246698 w 351472"/>
                <a:gd name="connsiteY12" fmla="*/ 240030 h 267652"/>
                <a:gd name="connsiteX13" fmla="*/ 223838 w 351472"/>
                <a:gd name="connsiteY13" fmla="*/ 210503 h 267652"/>
                <a:gd name="connsiteX14" fmla="*/ 223838 w 351472"/>
                <a:gd name="connsiteY14" fmla="*/ 26670 h 267652"/>
                <a:gd name="connsiteX15" fmla="*/ 264795 w 351472"/>
                <a:gd name="connsiteY15" fmla="*/ 26670 h 267652"/>
                <a:gd name="connsiteX16" fmla="*/ 303848 w 351472"/>
                <a:gd name="connsiteY16" fmla="*/ 33337 h 267652"/>
                <a:gd name="connsiteX17" fmla="*/ 322898 w 351472"/>
                <a:gd name="connsiteY17" fmla="*/ 94298 h 267652"/>
                <a:gd name="connsiteX18" fmla="*/ 351473 w 351472"/>
                <a:gd name="connsiteY18" fmla="*/ 95250 h 267652"/>
                <a:gd name="connsiteX19" fmla="*/ 351473 w 351472"/>
                <a:gd name="connsiteY19" fmla="*/ 0 h 267652"/>
                <a:gd name="connsiteX20" fmla="*/ 0 w 351472"/>
                <a:gd name="connsiteY20" fmla="*/ 0 h 267652"/>
                <a:gd name="connsiteX21" fmla="*/ 0 w 351472"/>
                <a:gd name="connsiteY21" fmla="*/ 0 h 267652"/>
                <a:gd name="connsiteX22" fmla="*/ 0 w 351472"/>
                <a:gd name="connsiteY22" fmla="*/ 0 h 26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1472" h="267652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5DD9FE7-8AFC-4AC2-97A3-22B6454247A6}"/>
                </a:ext>
              </a:extLst>
            </p:cNvPr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>
                <a:gd name="connsiteX0" fmla="*/ 59055 w 413385"/>
                <a:gd name="connsiteY0" fmla="*/ 203835 h 266700"/>
                <a:gd name="connsiteX1" fmla="*/ 0 w 413385"/>
                <a:gd name="connsiteY1" fmla="*/ 239078 h 266700"/>
                <a:gd name="connsiteX2" fmla="*/ 0 w 413385"/>
                <a:gd name="connsiteY2" fmla="*/ 265748 h 266700"/>
                <a:gd name="connsiteX3" fmla="*/ 136208 w 413385"/>
                <a:gd name="connsiteY3" fmla="*/ 265748 h 266700"/>
                <a:gd name="connsiteX4" fmla="*/ 136208 w 413385"/>
                <a:gd name="connsiteY4" fmla="*/ 239078 h 266700"/>
                <a:gd name="connsiteX5" fmla="*/ 107633 w 413385"/>
                <a:gd name="connsiteY5" fmla="*/ 237173 h 266700"/>
                <a:gd name="connsiteX6" fmla="*/ 96203 w 413385"/>
                <a:gd name="connsiteY6" fmla="*/ 224790 h 266700"/>
                <a:gd name="connsiteX7" fmla="*/ 100013 w 413385"/>
                <a:gd name="connsiteY7" fmla="*/ 213360 h 266700"/>
                <a:gd name="connsiteX8" fmla="*/ 181928 w 413385"/>
                <a:gd name="connsiteY8" fmla="*/ 57150 h 266700"/>
                <a:gd name="connsiteX9" fmla="*/ 181928 w 413385"/>
                <a:gd name="connsiteY9" fmla="*/ 57150 h 266700"/>
                <a:gd name="connsiteX10" fmla="*/ 251460 w 413385"/>
                <a:gd name="connsiteY10" fmla="*/ 213360 h 266700"/>
                <a:gd name="connsiteX11" fmla="*/ 255270 w 413385"/>
                <a:gd name="connsiteY11" fmla="*/ 226695 h 266700"/>
                <a:gd name="connsiteX12" fmla="*/ 230505 w 413385"/>
                <a:gd name="connsiteY12" fmla="*/ 240030 h 266700"/>
                <a:gd name="connsiteX13" fmla="*/ 215265 w 413385"/>
                <a:gd name="connsiteY13" fmla="*/ 240030 h 266700"/>
                <a:gd name="connsiteX14" fmla="*/ 215265 w 413385"/>
                <a:gd name="connsiteY14" fmla="*/ 266700 h 266700"/>
                <a:gd name="connsiteX15" fmla="*/ 413385 w 413385"/>
                <a:gd name="connsiteY15" fmla="*/ 266700 h 266700"/>
                <a:gd name="connsiteX16" fmla="*/ 413385 w 413385"/>
                <a:gd name="connsiteY16" fmla="*/ 240030 h 266700"/>
                <a:gd name="connsiteX17" fmla="*/ 348615 w 413385"/>
                <a:gd name="connsiteY17" fmla="*/ 202883 h 266700"/>
                <a:gd name="connsiteX18" fmla="*/ 246698 w 413385"/>
                <a:gd name="connsiteY18" fmla="*/ 0 h 266700"/>
                <a:gd name="connsiteX19" fmla="*/ 173355 w 413385"/>
                <a:gd name="connsiteY19" fmla="*/ 0 h 266700"/>
                <a:gd name="connsiteX20" fmla="*/ 59055 w 413385"/>
                <a:gd name="connsiteY20" fmla="*/ 203835 h 266700"/>
                <a:gd name="connsiteX21" fmla="*/ 59055 w 413385"/>
                <a:gd name="connsiteY21" fmla="*/ 203835 h 266700"/>
                <a:gd name="connsiteX22" fmla="*/ 59055 w 413385"/>
                <a:gd name="connsiteY22" fmla="*/ 203835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3385" h="26670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9E46D81-0A66-4BC2-A27B-BACADD579681}"/>
                </a:ext>
              </a:extLst>
            </p:cNvPr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>
                <a:gd name="connsiteX0" fmla="*/ 18097 w 42862"/>
                <a:gd name="connsiteY0" fmla="*/ 19050 h 41910"/>
                <a:gd name="connsiteX1" fmla="*/ 18097 w 42862"/>
                <a:gd name="connsiteY1" fmla="*/ 12382 h 41910"/>
                <a:gd name="connsiteX2" fmla="*/ 22860 w 42862"/>
                <a:gd name="connsiteY2" fmla="*/ 12382 h 41910"/>
                <a:gd name="connsiteX3" fmla="*/ 28575 w 42862"/>
                <a:gd name="connsiteY3" fmla="*/ 16192 h 41910"/>
                <a:gd name="connsiteX4" fmla="*/ 22860 w 42862"/>
                <a:gd name="connsiteY4" fmla="*/ 20003 h 41910"/>
                <a:gd name="connsiteX5" fmla="*/ 18097 w 42862"/>
                <a:gd name="connsiteY5" fmla="*/ 20003 h 41910"/>
                <a:gd name="connsiteX6" fmla="*/ 18097 w 42862"/>
                <a:gd name="connsiteY6" fmla="*/ 19050 h 41910"/>
                <a:gd name="connsiteX7" fmla="*/ 18097 w 42862"/>
                <a:gd name="connsiteY7" fmla="*/ 19050 h 41910"/>
                <a:gd name="connsiteX8" fmla="*/ 18097 w 42862"/>
                <a:gd name="connsiteY8" fmla="*/ 22860 h 41910"/>
                <a:gd name="connsiteX9" fmla="*/ 21907 w 42862"/>
                <a:gd name="connsiteY9" fmla="*/ 22860 h 41910"/>
                <a:gd name="connsiteX10" fmla="*/ 28575 w 42862"/>
                <a:gd name="connsiteY10" fmla="*/ 33337 h 41910"/>
                <a:gd name="connsiteX11" fmla="*/ 32385 w 42862"/>
                <a:gd name="connsiteY11" fmla="*/ 33337 h 41910"/>
                <a:gd name="connsiteX12" fmla="*/ 25717 w 42862"/>
                <a:gd name="connsiteY12" fmla="*/ 22860 h 41910"/>
                <a:gd name="connsiteX13" fmla="*/ 32385 w 42862"/>
                <a:gd name="connsiteY13" fmla="*/ 16192 h 41910"/>
                <a:gd name="connsiteX14" fmla="*/ 23813 w 42862"/>
                <a:gd name="connsiteY14" fmla="*/ 9525 h 41910"/>
                <a:gd name="connsiteX15" fmla="*/ 14288 w 42862"/>
                <a:gd name="connsiteY15" fmla="*/ 9525 h 41910"/>
                <a:gd name="connsiteX16" fmla="*/ 14288 w 42862"/>
                <a:gd name="connsiteY16" fmla="*/ 33337 h 41910"/>
                <a:gd name="connsiteX17" fmla="*/ 18097 w 42862"/>
                <a:gd name="connsiteY17" fmla="*/ 33337 h 41910"/>
                <a:gd name="connsiteX18" fmla="*/ 18097 w 42862"/>
                <a:gd name="connsiteY18" fmla="*/ 22860 h 41910"/>
                <a:gd name="connsiteX19" fmla="*/ 18097 w 42862"/>
                <a:gd name="connsiteY19" fmla="*/ 22860 h 41910"/>
                <a:gd name="connsiteX20" fmla="*/ 18097 w 42862"/>
                <a:gd name="connsiteY20" fmla="*/ 22860 h 41910"/>
                <a:gd name="connsiteX21" fmla="*/ 4763 w 42862"/>
                <a:gd name="connsiteY21" fmla="*/ 20955 h 41910"/>
                <a:gd name="connsiteX22" fmla="*/ 21907 w 42862"/>
                <a:gd name="connsiteY22" fmla="*/ 3810 h 41910"/>
                <a:gd name="connsiteX23" fmla="*/ 39052 w 42862"/>
                <a:gd name="connsiteY23" fmla="*/ 20955 h 41910"/>
                <a:gd name="connsiteX24" fmla="*/ 21907 w 42862"/>
                <a:gd name="connsiteY24" fmla="*/ 38100 h 41910"/>
                <a:gd name="connsiteX25" fmla="*/ 4763 w 42862"/>
                <a:gd name="connsiteY25" fmla="*/ 20955 h 41910"/>
                <a:gd name="connsiteX26" fmla="*/ 4763 w 42862"/>
                <a:gd name="connsiteY26" fmla="*/ 20955 h 41910"/>
                <a:gd name="connsiteX27" fmla="*/ 4763 w 42862"/>
                <a:gd name="connsiteY27" fmla="*/ 20955 h 41910"/>
                <a:gd name="connsiteX28" fmla="*/ 21907 w 42862"/>
                <a:gd name="connsiteY28" fmla="*/ 41910 h 41910"/>
                <a:gd name="connsiteX29" fmla="*/ 42863 w 42862"/>
                <a:gd name="connsiteY29" fmla="*/ 20955 h 41910"/>
                <a:gd name="connsiteX30" fmla="*/ 21907 w 42862"/>
                <a:gd name="connsiteY30" fmla="*/ 0 h 41910"/>
                <a:gd name="connsiteX31" fmla="*/ 0 w 42862"/>
                <a:gd name="connsiteY31" fmla="*/ 20955 h 41910"/>
                <a:gd name="connsiteX32" fmla="*/ 21907 w 42862"/>
                <a:gd name="connsiteY32" fmla="*/ 41910 h 41910"/>
                <a:gd name="connsiteX33" fmla="*/ 21907 w 42862"/>
                <a:gd name="connsiteY33" fmla="*/ 41910 h 41910"/>
                <a:gd name="connsiteX34" fmla="*/ 21907 w 42862"/>
                <a:gd name="connsiteY34" fmla="*/ 41910 h 4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2862" h="4191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2BAB7C6-D238-45F6-B2B9-41DDFC586737}"/>
                </a:ext>
              </a:extLst>
            </p:cNvPr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>
                <a:gd name="connsiteX0" fmla="*/ 151553 w 176318"/>
                <a:gd name="connsiteY0" fmla="*/ 4212 h 62314"/>
                <a:gd name="connsiteX1" fmla="*/ 158221 w 176318"/>
                <a:gd name="connsiteY1" fmla="*/ 6117 h 62314"/>
                <a:gd name="connsiteX2" fmla="*/ 154411 w 176318"/>
                <a:gd name="connsiteY2" fmla="*/ 8022 h 62314"/>
                <a:gd name="connsiteX3" fmla="*/ 154411 w 176318"/>
                <a:gd name="connsiteY3" fmla="*/ 8975 h 62314"/>
                <a:gd name="connsiteX4" fmla="*/ 172508 w 176318"/>
                <a:gd name="connsiteY4" fmla="*/ 14690 h 62314"/>
                <a:gd name="connsiteX5" fmla="*/ 174413 w 176318"/>
                <a:gd name="connsiteY5" fmla="*/ 16595 h 62314"/>
                <a:gd name="connsiteX6" fmla="*/ 172508 w 176318"/>
                <a:gd name="connsiteY6" fmla="*/ 17547 h 62314"/>
                <a:gd name="connsiteX7" fmla="*/ 173461 w 176318"/>
                <a:gd name="connsiteY7" fmla="*/ 19452 h 62314"/>
                <a:gd name="connsiteX8" fmla="*/ 176318 w 176318"/>
                <a:gd name="connsiteY8" fmla="*/ 20405 h 62314"/>
                <a:gd name="connsiteX9" fmla="*/ 154411 w 176318"/>
                <a:gd name="connsiteY9" fmla="*/ 24215 h 62314"/>
                <a:gd name="connsiteX10" fmla="*/ 147743 w 176318"/>
                <a:gd name="connsiteY10" fmla="*/ 24215 h 62314"/>
                <a:gd name="connsiteX11" fmla="*/ 138218 w 176318"/>
                <a:gd name="connsiteY11" fmla="*/ 25167 h 62314"/>
                <a:gd name="connsiteX12" fmla="*/ 44873 w 176318"/>
                <a:gd name="connsiteY12" fmla="*/ 48027 h 62314"/>
                <a:gd name="connsiteX13" fmla="*/ 7726 w 176318"/>
                <a:gd name="connsiteY13" fmla="*/ 62315 h 62314"/>
                <a:gd name="connsiteX14" fmla="*/ 106 w 176318"/>
                <a:gd name="connsiteY14" fmla="*/ 52790 h 62314"/>
                <a:gd name="connsiteX15" fmla="*/ 22966 w 176318"/>
                <a:gd name="connsiteY15" fmla="*/ 23262 h 62314"/>
                <a:gd name="connsiteX16" fmla="*/ 53446 w 176318"/>
                <a:gd name="connsiteY16" fmla="*/ 8975 h 62314"/>
                <a:gd name="connsiteX17" fmla="*/ 126788 w 176318"/>
                <a:gd name="connsiteY17" fmla="*/ 1355 h 62314"/>
                <a:gd name="connsiteX18" fmla="*/ 146791 w 176318"/>
                <a:gd name="connsiteY18" fmla="*/ 3260 h 62314"/>
                <a:gd name="connsiteX19" fmla="*/ 151553 w 176318"/>
                <a:gd name="connsiteY19" fmla="*/ 4212 h 62314"/>
                <a:gd name="connsiteX20" fmla="*/ 151553 w 176318"/>
                <a:gd name="connsiteY20" fmla="*/ 4212 h 62314"/>
                <a:gd name="connsiteX21" fmla="*/ 151553 w 176318"/>
                <a:gd name="connsiteY21" fmla="*/ 4212 h 62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6318" h="62314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794117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74A82-CB0C-3C4A-9388-B246964BC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173346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1F793-88E8-ED4D-A757-E76A691A48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4994329" cy="41537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Montserrat" pitchFamily="2" charset="77"/>
              </a:defRPr>
            </a:lvl1pPr>
            <a:lvl2pPr>
              <a:defRPr>
                <a:solidFill>
                  <a:schemeClr val="bg1"/>
                </a:solidFill>
                <a:latin typeface="Montserrat" pitchFamily="2" charset="77"/>
              </a:defRPr>
            </a:lvl2pPr>
            <a:lvl3pPr>
              <a:defRPr>
                <a:solidFill>
                  <a:schemeClr val="bg1"/>
                </a:solidFill>
                <a:latin typeface="Montserrat" pitchFamily="2" charset="77"/>
              </a:defRPr>
            </a:lvl3pPr>
            <a:lvl4pPr>
              <a:defRPr>
                <a:solidFill>
                  <a:schemeClr val="bg1"/>
                </a:solidFill>
                <a:latin typeface="Montserrat" pitchFamily="2" charset="77"/>
              </a:defRPr>
            </a:lvl4pPr>
            <a:lvl5pPr>
              <a:defRPr>
                <a:solidFill>
                  <a:schemeClr val="bg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52E81B-D278-E347-9A60-EEC222944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7217" y="1825625"/>
            <a:ext cx="4994329" cy="41537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Montserrat" pitchFamily="2" charset="77"/>
              </a:defRPr>
            </a:lvl1pPr>
            <a:lvl2pPr>
              <a:defRPr>
                <a:solidFill>
                  <a:schemeClr val="bg1"/>
                </a:solidFill>
                <a:latin typeface="Montserrat" pitchFamily="2" charset="77"/>
              </a:defRPr>
            </a:lvl2pPr>
            <a:lvl3pPr>
              <a:defRPr>
                <a:solidFill>
                  <a:schemeClr val="bg1"/>
                </a:solidFill>
                <a:latin typeface="Montserrat" pitchFamily="2" charset="77"/>
              </a:defRPr>
            </a:lvl3pPr>
            <a:lvl4pPr>
              <a:defRPr>
                <a:solidFill>
                  <a:schemeClr val="bg1"/>
                </a:solidFill>
                <a:latin typeface="Montserrat" pitchFamily="2" charset="77"/>
              </a:defRPr>
            </a:lvl4pPr>
            <a:lvl5pPr>
              <a:defRPr>
                <a:solidFill>
                  <a:schemeClr val="bg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20" name="Graphic 36">
            <a:extLst>
              <a:ext uri="{FF2B5EF4-FFF2-40B4-BE49-F238E27FC236}">
                <a16:creationId xmlns:a16="http://schemas.microsoft.com/office/drawing/2014/main" id="{AED4469B-9825-40FF-BA47-F5D8EF099911}"/>
              </a:ext>
            </a:extLst>
          </p:cNvPr>
          <p:cNvGrpSpPr/>
          <p:nvPr userDrawn="1"/>
        </p:nvGrpSpPr>
        <p:grpSpPr>
          <a:xfrm>
            <a:off x="10769167" y="6340285"/>
            <a:ext cx="1222724" cy="314523"/>
            <a:chOff x="5539739" y="3286125"/>
            <a:chExt cx="1111567" cy="285930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6DD3E84-8FFF-48FE-A92F-B4A7D71DDB25}"/>
                </a:ext>
              </a:extLst>
            </p:cNvPr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>
                <a:gd name="connsiteX0" fmla="*/ 337185 w 337184"/>
                <a:gd name="connsiteY0" fmla="*/ 189548 h 285930"/>
                <a:gd name="connsiteX1" fmla="*/ 290512 w 337184"/>
                <a:gd name="connsiteY1" fmla="*/ 234315 h 285930"/>
                <a:gd name="connsiteX2" fmla="*/ 209550 w 337184"/>
                <a:gd name="connsiteY2" fmla="*/ 255270 h 285930"/>
                <a:gd name="connsiteX3" fmla="*/ 97155 w 337184"/>
                <a:gd name="connsiteY3" fmla="*/ 143828 h 285930"/>
                <a:gd name="connsiteX4" fmla="*/ 199072 w 337184"/>
                <a:gd name="connsiteY4" fmla="*/ 25717 h 285930"/>
                <a:gd name="connsiteX5" fmla="*/ 268605 w 337184"/>
                <a:gd name="connsiteY5" fmla="*/ 47625 h 285930"/>
                <a:gd name="connsiteX6" fmla="*/ 299085 w 337184"/>
                <a:gd name="connsiteY6" fmla="*/ 102870 h 285930"/>
                <a:gd name="connsiteX7" fmla="*/ 337185 w 337184"/>
                <a:gd name="connsiteY7" fmla="*/ 102870 h 285930"/>
                <a:gd name="connsiteX8" fmla="*/ 337185 w 337184"/>
                <a:gd name="connsiteY8" fmla="*/ 7620 h 285930"/>
                <a:gd name="connsiteX9" fmla="*/ 298133 w 337184"/>
                <a:gd name="connsiteY9" fmla="*/ 7620 h 285930"/>
                <a:gd name="connsiteX10" fmla="*/ 290512 w 337184"/>
                <a:gd name="connsiteY10" fmla="*/ 23813 h 285930"/>
                <a:gd name="connsiteX11" fmla="*/ 186690 w 337184"/>
                <a:gd name="connsiteY11" fmla="*/ 0 h 285930"/>
                <a:gd name="connsiteX12" fmla="*/ 0 w 337184"/>
                <a:gd name="connsiteY12" fmla="*/ 147638 h 285930"/>
                <a:gd name="connsiteX13" fmla="*/ 124777 w 337184"/>
                <a:gd name="connsiteY13" fmla="*/ 278130 h 285930"/>
                <a:gd name="connsiteX14" fmla="*/ 193358 w 337184"/>
                <a:gd name="connsiteY14" fmla="*/ 285750 h 285930"/>
                <a:gd name="connsiteX15" fmla="*/ 336233 w 337184"/>
                <a:gd name="connsiteY15" fmla="*/ 236220 h 285930"/>
                <a:gd name="connsiteX16" fmla="*/ 336233 w 337184"/>
                <a:gd name="connsiteY16" fmla="*/ 189548 h 285930"/>
                <a:gd name="connsiteX17" fmla="*/ 337185 w 337184"/>
                <a:gd name="connsiteY17" fmla="*/ 189548 h 285930"/>
                <a:gd name="connsiteX18" fmla="*/ 337185 w 337184"/>
                <a:gd name="connsiteY18" fmla="*/ 189548 h 285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7184" h="28593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FC1F66E-81F5-4F4C-8FDD-A9A7C82FC689}"/>
                </a:ext>
              </a:extLst>
            </p:cNvPr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>
                <a:gd name="connsiteX0" fmla="*/ 0 w 351472"/>
                <a:gd name="connsiteY0" fmla="*/ 0 h 267652"/>
                <a:gd name="connsiteX1" fmla="*/ 0 w 351472"/>
                <a:gd name="connsiteY1" fmla="*/ 95250 h 267652"/>
                <a:gd name="connsiteX2" fmla="*/ 28575 w 351472"/>
                <a:gd name="connsiteY2" fmla="*/ 94298 h 267652"/>
                <a:gd name="connsiteX3" fmla="*/ 41910 w 351472"/>
                <a:gd name="connsiteY3" fmla="*/ 40005 h 267652"/>
                <a:gd name="connsiteX4" fmla="*/ 86677 w 351472"/>
                <a:gd name="connsiteY4" fmla="*/ 26670 h 267652"/>
                <a:gd name="connsiteX5" fmla="*/ 127635 w 351472"/>
                <a:gd name="connsiteY5" fmla="*/ 26670 h 267652"/>
                <a:gd name="connsiteX6" fmla="*/ 127635 w 351472"/>
                <a:gd name="connsiteY6" fmla="*/ 210503 h 267652"/>
                <a:gd name="connsiteX7" fmla="*/ 108585 w 351472"/>
                <a:gd name="connsiteY7" fmla="*/ 239078 h 267652"/>
                <a:gd name="connsiteX8" fmla="*/ 75248 w 351472"/>
                <a:gd name="connsiteY8" fmla="*/ 240983 h 267652"/>
                <a:gd name="connsiteX9" fmla="*/ 75248 w 351472"/>
                <a:gd name="connsiteY9" fmla="*/ 267653 h 267652"/>
                <a:gd name="connsiteX10" fmla="*/ 277178 w 351472"/>
                <a:gd name="connsiteY10" fmla="*/ 267653 h 267652"/>
                <a:gd name="connsiteX11" fmla="*/ 277178 w 351472"/>
                <a:gd name="connsiteY11" fmla="*/ 240983 h 267652"/>
                <a:gd name="connsiteX12" fmla="*/ 246698 w 351472"/>
                <a:gd name="connsiteY12" fmla="*/ 240030 h 267652"/>
                <a:gd name="connsiteX13" fmla="*/ 223838 w 351472"/>
                <a:gd name="connsiteY13" fmla="*/ 210503 h 267652"/>
                <a:gd name="connsiteX14" fmla="*/ 223838 w 351472"/>
                <a:gd name="connsiteY14" fmla="*/ 26670 h 267652"/>
                <a:gd name="connsiteX15" fmla="*/ 264795 w 351472"/>
                <a:gd name="connsiteY15" fmla="*/ 26670 h 267652"/>
                <a:gd name="connsiteX16" fmla="*/ 303848 w 351472"/>
                <a:gd name="connsiteY16" fmla="*/ 33337 h 267652"/>
                <a:gd name="connsiteX17" fmla="*/ 322898 w 351472"/>
                <a:gd name="connsiteY17" fmla="*/ 94298 h 267652"/>
                <a:gd name="connsiteX18" fmla="*/ 351473 w 351472"/>
                <a:gd name="connsiteY18" fmla="*/ 95250 h 267652"/>
                <a:gd name="connsiteX19" fmla="*/ 351473 w 351472"/>
                <a:gd name="connsiteY19" fmla="*/ 0 h 267652"/>
                <a:gd name="connsiteX20" fmla="*/ 0 w 351472"/>
                <a:gd name="connsiteY20" fmla="*/ 0 h 267652"/>
                <a:gd name="connsiteX21" fmla="*/ 0 w 351472"/>
                <a:gd name="connsiteY21" fmla="*/ 0 h 267652"/>
                <a:gd name="connsiteX22" fmla="*/ 0 w 351472"/>
                <a:gd name="connsiteY22" fmla="*/ 0 h 26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1472" h="267652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E649A9D-6904-48D6-9422-76CEA602617F}"/>
                </a:ext>
              </a:extLst>
            </p:cNvPr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>
                <a:gd name="connsiteX0" fmla="*/ 59055 w 413385"/>
                <a:gd name="connsiteY0" fmla="*/ 203835 h 266700"/>
                <a:gd name="connsiteX1" fmla="*/ 0 w 413385"/>
                <a:gd name="connsiteY1" fmla="*/ 239078 h 266700"/>
                <a:gd name="connsiteX2" fmla="*/ 0 w 413385"/>
                <a:gd name="connsiteY2" fmla="*/ 265748 h 266700"/>
                <a:gd name="connsiteX3" fmla="*/ 136208 w 413385"/>
                <a:gd name="connsiteY3" fmla="*/ 265748 h 266700"/>
                <a:gd name="connsiteX4" fmla="*/ 136208 w 413385"/>
                <a:gd name="connsiteY4" fmla="*/ 239078 h 266700"/>
                <a:gd name="connsiteX5" fmla="*/ 107633 w 413385"/>
                <a:gd name="connsiteY5" fmla="*/ 237173 h 266700"/>
                <a:gd name="connsiteX6" fmla="*/ 96203 w 413385"/>
                <a:gd name="connsiteY6" fmla="*/ 224790 h 266700"/>
                <a:gd name="connsiteX7" fmla="*/ 100013 w 413385"/>
                <a:gd name="connsiteY7" fmla="*/ 213360 h 266700"/>
                <a:gd name="connsiteX8" fmla="*/ 181928 w 413385"/>
                <a:gd name="connsiteY8" fmla="*/ 57150 h 266700"/>
                <a:gd name="connsiteX9" fmla="*/ 181928 w 413385"/>
                <a:gd name="connsiteY9" fmla="*/ 57150 h 266700"/>
                <a:gd name="connsiteX10" fmla="*/ 251460 w 413385"/>
                <a:gd name="connsiteY10" fmla="*/ 213360 h 266700"/>
                <a:gd name="connsiteX11" fmla="*/ 255270 w 413385"/>
                <a:gd name="connsiteY11" fmla="*/ 226695 h 266700"/>
                <a:gd name="connsiteX12" fmla="*/ 230505 w 413385"/>
                <a:gd name="connsiteY12" fmla="*/ 240030 h 266700"/>
                <a:gd name="connsiteX13" fmla="*/ 215265 w 413385"/>
                <a:gd name="connsiteY13" fmla="*/ 240030 h 266700"/>
                <a:gd name="connsiteX14" fmla="*/ 215265 w 413385"/>
                <a:gd name="connsiteY14" fmla="*/ 266700 h 266700"/>
                <a:gd name="connsiteX15" fmla="*/ 413385 w 413385"/>
                <a:gd name="connsiteY15" fmla="*/ 266700 h 266700"/>
                <a:gd name="connsiteX16" fmla="*/ 413385 w 413385"/>
                <a:gd name="connsiteY16" fmla="*/ 240030 h 266700"/>
                <a:gd name="connsiteX17" fmla="*/ 348615 w 413385"/>
                <a:gd name="connsiteY17" fmla="*/ 202883 h 266700"/>
                <a:gd name="connsiteX18" fmla="*/ 246698 w 413385"/>
                <a:gd name="connsiteY18" fmla="*/ 0 h 266700"/>
                <a:gd name="connsiteX19" fmla="*/ 173355 w 413385"/>
                <a:gd name="connsiteY19" fmla="*/ 0 h 266700"/>
                <a:gd name="connsiteX20" fmla="*/ 59055 w 413385"/>
                <a:gd name="connsiteY20" fmla="*/ 203835 h 266700"/>
                <a:gd name="connsiteX21" fmla="*/ 59055 w 413385"/>
                <a:gd name="connsiteY21" fmla="*/ 203835 h 266700"/>
                <a:gd name="connsiteX22" fmla="*/ 59055 w 413385"/>
                <a:gd name="connsiteY22" fmla="*/ 203835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3385" h="26670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73D0F55-216A-42D9-B29A-D83FF5FEE43B}"/>
                </a:ext>
              </a:extLst>
            </p:cNvPr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>
                <a:gd name="connsiteX0" fmla="*/ 18097 w 42862"/>
                <a:gd name="connsiteY0" fmla="*/ 19050 h 41910"/>
                <a:gd name="connsiteX1" fmla="*/ 18097 w 42862"/>
                <a:gd name="connsiteY1" fmla="*/ 12382 h 41910"/>
                <a:gd name="connsiteX2" fmla="*/ 22860 w 42862"/>
                <a:gd name="connsiteY2" fmla="*/ 12382 h 41910"/>
                <a:gd name="connsiteX3" fmla="*/ 28575 w 42862"/>
                <a:gd name="connsiteY3" fmla="*/ 16192 h 41910"/>
                <a:gd name="connsiteX4" fmla="*/ 22860 w 42862"/>
                <a:gd name="connsiteY4" fmla="*/ 20003 h 41910"/>
                <a:gd name="connsiteX5" fmla="*/ 18097 w 42862"/>
                <a:gd name="connsiteY5" fmla="*/ 20003 h 41910"/>
                <a:gd name="connsiteX6" fmla="*/ 18097 w 42862"/>
                <a:gd name="connsiteY6" fmla="*/ 19050 h 41910"/>
                <a:gd name="connsiteX7" fmla="*/ 18097 w 42862"/>
                <a:gd name="connsiteY7" fmla="*/ 19050 h 41910"/>
                <a:gd name="connsiteX8" fmla="*/ 18097 w 42862"/>
                <a:gd name="connsiteY8" fmla="*/ 22860 h 41910"/>
                <a:gd name="connsiteX9" fmla="*/ 21907 w 42862"/>
                <a:gd name="connsiteY9" fmla="*/ 22860 h 41910"/>
                <a:gd name="connsiteX10" fmla="*/ 28575 w 42862"/>
                <a:gd name="connsiteY10" fmla="*/ 33337 h 41910"/>
                <a:gd name="connsiteX11" fmla="*/ 32385 w 42862"/>
                <a:gd name="connsiteY11" fmla="*/ 33337 h 41910"/>
                <a:gd name="connsiteX12" fmla="*/ 25717 w 42862"/>
                <a:gd name="connsiteY12" fmla="*/ 22860 h 41910"/>
                <a:gd name="connsiteX13" fmla="*/ 32385 w 42862"/>
                <a:gd name="connsiteY13" fmla="*/ 16192 h 41910"/>
                <a:gd name="connsiteX14" fmla="*/ 23813 w 42862"/>
                <a:gd name="connsiteY14" fmla="*/ 9525 h 41910"/>
                <a:gd name="connsiteX15" fmla="*/ 14288 w 42862"/>
                <a:gd name="connsiteY15" fmla="*/ 9525 h 41910"/>
                <a:gd name="connsiteX16" fmla="*/ 14288 w 42862"/>
                <a:gd name="connsiteY16" fmla="*/ 33337 h 41910"/>
                <a:gd name="connsiteX17" fmla="*/ 18097 w 42862"/>
                <a:gd name="connsiteY17" fmla="*/ 33337 h 41910"/>
                <a:gd name="connsiteX18" fmla="*/ 18097 w 42862"/>
                <a:gd name="connsiteY18" fmla="*/ 22860 h 41910"/>
                <a:gd name="connsiteX19" fmla="*/ 18097 w 42862"/>
                <a:gd name="connsiteY19" fmla="*/ 22860 h 41910"/>
                <a:gd name="connsiteX20" fmla="*/ 18097 w 42862"/>
                <a:gd name="connsiteY20" fmla="*/ 22860 h 41910"/>
                <a:gd name="connsiteX21" fmla="*/ 4763 w 42862"/>
                <a:gd name="connsiteY21" fmla="*/ 20955 h 41910"/>
                <a:gd name="connsiteX22" fmla="*/ 21907 w 42862"/>
                <a:gd name="connsiteY22" fmla="*/ 3810 h 41910"/>
                <a:gd name="connsiteX23" fmla="*/ 39052 w 42862"/>
                <a:gd name="connsiteY23" fmla="*/ 20955 h 41910"/>
                <a:gd name="connsiteX24" fmla="*/ 21907 w 42862"/>
                <a:gd name="connsiteY24" fmla="*/ 38100 h 41910"/>
                <a:gd name="connsiteX25" fmla="*/ 4763 w 42862"/>
                <a:gd name="connsiteY25" fmla="*/ 20955 h 41910"/>
                <a:gd name="connsiteX26" fmla="*/ 4763 w 42862"/>
                <a:gd name="connsiteY26" fmla="*/ 20955 h 41910"/>
                <a:gd name="connsiteX27" fmla="*/ 4763 w 42862"/>
                <a:gd name="connsiteY27" fmla="*/ 20955 h 41910"/>
                <a:gd name="connsiteX28" fmla="*/ 21907 w 42862"/>
                <a:gd name="connsiteY28" fmla="*/ 41910 h 41910"/>
                <a:gd name="connsiteX29" fmla="*/ 42863 w 42862"/>
                <a:gd name="connsiteY29" fmla="*/ 20955 h 41910"/>
                <a:gd name="connsiteX30" fmla="*/ 21907 w 42862"/>
                <a:gd name="connsiteY30" fmla="*/ 0 h 41910"/>
                <a:gd name="connsiteX31" fmla="*/ 0 w 42862"/>
                <a:gd name="connsiteY31" fmla="*/ 20955 h 41910"/>
                <a:gd name="connsiteX32" fmla="*/ 21907 w 42862"/>
                <a:gd name="connsiteY32" fmla="*/ 41910 h 41910"/>
                <a:gd name="connsiteX33" fmla="*/ 21907 w 42862"/>
                <a:gd name="connsiteY33" fmla="*/ 41910 h 41910"/>
                <a:gd name="connsiteX34" fmla="*/ 21907 w 42862"/>
                <a:gd name="connsiteY34" fmla="*/ 41910 h 4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2862" h="4191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29A313B-0D53-4F4E-B409-30166AC8B0D9}"/>
                </a:ext>
              </a:extLst>
            </p:cNvPr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>
                <a:gd name="connsiteX0" fmla="*/ 151553 w 176318"/>
                <a:gd name="connsiteY0" fmla="*/ 4212 h 62314"/>
                <a:gd name="connsiteX1" fmla="*/ 158221 w 176318"/>
                <a:gd name="connsiteY1" fmla="*/ 6117 h 62314"/>
                <a:gd name="connsiteX2" fmla="*/ 154411 w 176318"/>
                <a:gd name="connsiteY2" fmla="*/ 8022 h 62314"/>
                <a:gd name="connsiteX3" fmla="*/ 154411 w 176318"/>
                <a:gd name="connsiteY3" fmla="*/ 8975 h 62314"/>
                <a:gd name="connsiteX4" fmla="*/ 172508 w 176318"/>
                <a:gd name="connsiteY4" fmla="*/ 14690 h 62314"/>
                <a:gd name="connsiteX5" fmla="*/ 174413 w 176318"/>
                <a:gd name="connsiteY5" fmla="*/ 16595 h 62314"/>
                <a:gd name="connsiteX6" fmla="*/ 172508 w 176318"/>
                <a:gd name="connsiteY6" fmla="*/ 17547 h 62314"/>
                <a:gd name="connsiteX7" fmla="*/ 173461 w 176318"/>
                <a:gd name="connsiteY7" fmla="*/ 19452 h 62314"/>
                <a:gd name="connsiteX8" fmla="*/ 176318 w 176318"/>
                <a:gd name="connsiteY8" fmla="*/ 20405 h 62314"/>
                <a:gd name="connsiteX9" fmla="*/ 154411 w 176318"/>
                <a:gd name="connsiteY9" fmla="*/ 24215 h 62314"/>
                <a:gd name="connsiteX10" fmla="*/ 147743 w 176318"/>
                <a:gd name="connsiteY10" fmla="*/ 24215 h 62314"/>
                <a:gd name="connsiteX11" fmla="*/ 138218 w 176318"/>
                <a:gd name="connsiteY11" fmla="*/ 25167 h 62314"/>
                <a:gd name="connsiteX12" fmla="*/ 44873 w 176318"/>
                <a:gd name="connsiteY12" fmla="*/ 48027 h 62314"/>
                <a:gd name="connsiteX13" fmla="*/ 7726 w 176318"/>
                <a:gd name="connsiteY13" fmla="*/ 62315 h 62314"/>
                <a:gd name="connsiteX14" fmla="*/ 106 w 176318"/>
                <a:gd name="connsiteY14" fmla="*/ 52790 h 62314"/>
                <a:gd name="connsiteX15" fmla="*/ 22966 w 176318"/>
                <a:gd name="connsiteY15" fmla="*/ 23262 h 62314"/>
                <a:gd name="connsiteX16" fmla="*/ 53446 w 176318"/>
                <a:gd name="connsiteY16" fmla="*/ 8975 h 62314"/>
                <a:gd name="connsiteX17" fmla="*/ 126788 w 176318"/>
                <a:gd name="connsiteY17" fmla="*/ 1355 h 62314"/>
                <a:gd name="connsiteX18" fmla="*/ 146791 w 176318"/>
                <a:gd name="connsiteY18" fmla="*/ 3260 h 62314"/>
                <a:gd name="connsiteX19" fmla="*/ 151553 w 176318"/>
                <a:gd name="connsiteY19" fmla="*/ 4212 h 62314"/>
                <a:gd name="connsiteX20" fmla="*/ 151553 w 176318"/>
                <a:gd name="connsiteY20" fmla="*/ 4212 h 62314"/>
                <a:gd name="connsiteX21" fmla="*/ 151553 w 176318"/>
                <a:gd name="connsiteY21" fmla="*/ 4212 h 62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6318" h="62314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6" name="Picture 25" descr="A colorful lines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566FED7-C1C2-4BFB-BDCD-31DBFA2F4E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1601" t="59642"/>
          <a:stretch/>
        </p:blipFill>
        <p:spPr>
          <a:xfrm flipV="1">
            <a:off x="0" y="5426705"/>
            <a:ext cx="3861147" cy="143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74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aphic 36">
            <a:extLst>
              <a:ext uri="{FF2B5EF4-FFF2-40B4-BE49-F238E27FC236}">
                <a16:creationId xmlns:a16="http://schemas.microsoft.com/office/drawing/2014/main" id="{9C07A2EB-5B6D-415F-B479-CCF8AFB5B1A3}"/>
              </a:ext>
            </a:extLst>
          </p:cNvPr>
          <p:cNvGrpSpPr/>
          <p:nvPr userDrawn="1"/>
        </p:nvGrpSpPr>
        <p:grpSpPr>
          <a:xfrm>
            <a:off x="10771883" y="6340285"/>
            <a:ext cx="1222724" cy="314523"/>
            <a:chOff x="5539739" y="3286125"/>
            <a:chExt cx="1111567" cy="28593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CABCC09-4556-4649-9575-ED7D921085AA}"/>
                </a:ext>
              </a:extLst>
            </p:cNvPr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>
                <a:gd name="connsiteX0" fmla="*/ 337185 w 337184"/>
                <a:gd name="connsiteY0" fmla="*/ 189548 h 285930"/>
                <a:gd name="connsiteX1" fmla="*/ 290512 w 337184"/>
                <a:gd name="connsiteY1" fmla="*/ 234315 h 285930"/>
                <a:gd name="connsiteX2" fmla="*/ 209550 w 337184"/>
                <a:gd name="connsiteY2" fmla="*/ 255270 h 285930"/>
                <a:gd name="connsiteX3" fmla="*/ 97155 w 337184"/>
                <a:gd name="connsiteY3" fmla="*/ 143828 h 285930"/>
                <a:gd name="connsiteX4" fmla="*/ 199072 w 337184"/>
                <a:gd name="connsiteY4" fmla="*/ 25717 h 285930"/>
                <a:gd name="connsiteX5" fmla="*/ 268605 w 337184"/>
                <a:gd name="connsiteY5" fmla="*/ 47625 h 285930"/>
                <a:gd name="connsiteX6" fmla="*/ 299085 w 337184"/>
                <a:gd name="connsiteY6" fmla="*/ 102870 h 285930"/>
                <a:gd name="connsiteX7" fmla="*/ 337185 w 337184"/>
                <a:gd name="connsiteY7" fmla="*/ 102870 h 285930"/>
                <a:gd name="connsiteX8" fmla="*/ 337185 w 337184"/>
                <a:gd name="connsiteY8" fmla="*/ 7620 h 285930"/>
                <a:gd name="connsiteX9" fmla="*/ 298133 w 337184"/>
                <a:gd name="connsiteY9" fmla="*/ 7620 h 285930"/>
                <a:gd name="connsiteX10" fmla="*/ 290512 w 337184"/>
                <a:gd name="connsiteY10" fmla="*/ 23813 h 285930"/>
                <a:gd name="connsiteX11" fmla="*/ 186690 w 337184"/>
                <a:gd name="connsiteY11" fmla="*/ 0 h 285930"/>
                <a:gd name="connsiteX12" fmla="*/ 0 w 337184"/>
                <a:gd name="connsiteY12" fmla="*/ 147638 h 285930"/>
                <a:gd name="connsiteX13" fmla="*/ 124777 w 337184"/>
                <a:gd name="connsiteY13" fmla="*/ 278130 h 285930"/>
                <a:gd name="connsiteX14" fmla="*/ 193358 w 337184"/>
                <a:gd name="connsiteY14" fmla="*/ 285750 h 285930"/>
                <a:gd name="connsiteX15" fmla="*/ 336233 w 337184"/>
                <a:gd name="connsiteY15" fmla="*/ 236220 h 285930"/>
                <a:gd name="connsiteX16" fmla="*/ 336233 w 337184"/>
                <a:gd name="connsiteY16" fmla="*/ 189548 h 285930"/>
                <a:gd name="connsiteX17" fmla="*/ 337185 w 337184"/>
                <a:gd name="connsiteY17" fmla="*/ 189548 h 285930"/>
                <a:gd name="connsiteX18" fmla="*/ 337185 w 337184"/>
                <a:gd name="connsiteY18" fmla="*/ 189548 h 285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7184" h="28593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57DDCA1-27DE-483B-BE87-BFFE1307F782}"/>
                </a:ext>
              </a:extLst>
            </p:cNvPr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>
                <a:gd name="connsiteX0" fmla="*/ 0 w 351472"/>
                <a:gd name="connsiteY0" fmla="*/ 0 h 267652"/>
                <a:gd name="connsiteX1" fmla="*/ 0 w 351472"/>
                <a:gd name="connsiteY1" fmla="*/ 95250 h 267652"/>
                <a:gd name="connsiteX2" fmla="*/ 28575 w 351472"/>
                <a:gd name="connsiteY2" fmla="*/ 94298 h 267652"/>
                <a:gd name="connsiteX3" fmla="*/ 41910 w 351472"/>
                <a:gd name="connsiteY3" fmla="*/ 40005 h 267652"/>
                <a:gd name="connsiteX4" fmla="*/ 86677 w 351472"/>
                <a:gd name="connsiteY4" fmla="*/ 26670 h 267652"/>
                <a:gd name="connsiteX5" fmla="*/ 127635 w 351472"/>
                <a:gd name="connsiteY5" fmla="*/ 26670 h 267652"/>
                <a:gd name="connsiteX6" fmla="*/ 127635 w 351472"/>
                <a:gd name="connsiteY6" fmla="*/ 210503 h 267652"/>
                <a:gd name="connsiteX7" fmla="*/ 108585 w 351472"/>
                <a:gd name="connsiteY7" fmla="*/ 239078 h 267652"/>
                <a:gd name="connsiteX8" fmla="*/ 75248 w 351472"/>
                <a:gd name="connsiteY8" fmla="*/ 240983 h 267652"/>
                <a:gd name="connsiteX9" fmla="*/ 75248 w 351472"/>
                <a:gd name="connsiteY9" fmla="*/ 267653 h 267652"/>
                <a:gd name="connsiteX10" fmla="*/ 277178 w 351472"/>
                <a:gd name="connsiteY10" fmla="*/ 267653 h 267652"/>
                <a:gd name="connsiteX11" fmla="*/ 277178 w 351472"/>
                <a:gd name="connsiteY11" fmla="*/ 240983 h 267652"/>
                <a:gd name="connsiteX12" fmla="*/ 246698 w 351472"/>
                <a:gd name="connsiteY12" fmla="*/ 240030 h 267652"/>
                <a:gd name="connsiteX13" fmla="*/ 223838 w 351472"/>
                <a:gd name="connsiteY13" fmla="*/ 210503 h 267652"/>
                <a:gd name="connsiteX14" fmla="*/ 223838 w 351472"/>
                <a:gd name="connsiteY14" fmla="*/ 26670 h 267652"/>
                <a:gd name="connsiteX15" fmla="*/ 264795 w 351472"/>
                <a:gd name="connsiteY15" fmla="*/ 26670 h 267652"/>
                <a:gd name="connsiteX16" fmla="*/ 303848 w 351472"/>
                <a:gd name="connsiteY16" fmla="*/ 33337 h 267652"/>
                <a:gd name="connsiteX17" fmla="*/ 322898 w 351472"/>
                <a:gd name="connsiteY17" fmla="*/ 94298 h 267652"/>
                <a:gd name="connsiteX18" fmla="*/ 351473 w 351472"/>
                <a:gd name="connsiteY18" fmla="*/ 95250 h 267652"/>
                <a:gd name="connsiteX19" fmla="*/ 351473 w 351472"/>
                <a:gd name="connsiteY19" fmla="*/ 0 h 267652"/>
                <a:gd name="connsiteX20" fmla="*/ 0 w 351472"/>
                <a:gd name="connsiteY20" fmla="*/ 0 h 267652"/>
                <a:gd name="connsiteX21" fmla="*/ 0 w 351472"/>
                <a:gd name="connsiteY21" fmla="*/ 0 h 267652"/>
                <a:gd name="connsiteX22" fmla="*/ 0 w 351472"/>
                <a:gd name="connsiteY22" fmla="*/ 0 h 26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1472" h="267652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73CDE89-EA67-4A10-9BBA-B793FD188FC6}"/>
                </a:ext>
              </a:extLst>
            </p:cNvPr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>
                <a:gd name="connsiteX0" fmla="*/ 59055 w 413385"/>
                <a:gd name="connsiteY0" fmla="*/ 203835 h 266700"/>
                <a:gd name="connsiteX1" fmla="*/ 0 w 413385"/>
                <a:gd name="connsiteY1" fmla="*/ 239078 h 266700"/>
                <a:gd name="connsiteX2" fmla="*/ 0 w 413385"/>
                <a:gd name="connsiteY2" fmla="*/ 265748 h 266700"/>
                <a:gd name="connsiteX3" fmla="*/ 136208 w 413385"/>
                <a:gd name="connsiteY3" fmla="*/ 265748 h 266700"/>
                <a:gd name="connsiteX4" fmla="*/ 136208 w 413385"/>
                <a:gd name="connsiteY4" fmla="*/ 239078 h 266700"/>
                <a:gd name="connsiteX5" fmla="*/ 107633 w 413385"/>
                <a:gd name="connsiteY5" fmla="*/ 237173 h 266700"/>
                <a:gd name="connsiteX6" fmla="*/ 96203 w 413385"/>
                <a:gd name="connsiteY6" fmla="*/ 224790 h 266700"/>
                <a:gd name="connsiteX7" fmla="*/ 100013 w 413385"/>
                <a:gd name="connsiteY7" fmla="*/ 213360 h 266700"/>
                <a:gd name="connsiteX8" fmla="*/ 181928 w 413385"/>
                <a:gd name="connsiteY8" fmla="*/ 57150 h 266700"/>
                <a:gd name="connsiteX9" fmla="*/ 181928 w 413385"/>
                <a:gd name="connsiteY9" fmla="*/ 57150 h 266700"/>
                <a:gd name="connsiteX10" fmla="*/ 251460 w 413385"/>
                <a:gd name="connsiteY10" fmla="*/ 213360 h 266700"/>
                <a:gd name="connsiteX11" fmla="*/ 255270 w 413385"/>
                <a:gd name="connsiteY11" fmla="*/ 226695 h 266700"/>
                <a:gd name="connsiteX12" fmla="*/ 230505 w 413385"/>
                <a:gd name="connsiteY12" fmla="*/ 240030 h 266700"/>
                <a:gd name="connsiteX13" fmla="*/ 215265 w 413385"/>
                <a:gd name="connsiteY13" fmla="*/ 240030 h 266700"/>
                <a:gd name="connsiteX14" fmla="*/ 215265 w 413385"/>
                <a:gd name="connsiteY14" fmla="*/ 266700 h 266700"/>
                <a:gd name="connsiteX15" fmla="*/ 413385 w 413385"/>
                <a:gd name="connsiteY15" fmla="*/ 266700 h 266700"/>
                <a:gd name="connsiteX16" fmla="*/ 413385 w 413385"/>
                <a:gd name="connsiteY16" fmla="*/ 240030 h 266700"/>
                <a:gd name="connsiteX17" fmla="*/ 348615 w 413385"/>
                <a:gd name="connsiteY17" fmla="*/ 202883 h 266700"/>
                <a:gd name="connsiteX18" fmla="*/ 246698 w 413385"/>
                <a:gd name="connsiteY18" fmla="*/ 0 h 266700"/>
                <a:gd name="connsiteX19" fmla="*/ 173355 w 413385"/>
                <a:gd name="connsiteY19" fmla="*/ 0 h 266700"/>
                <a:gd name="connsiteX20" fmla="*/ 59055 w 413385"/>
                <a:gd name="connsiteY20" fmla="*/ 203835 h 266700"/>
                <a:gd name="connsiteX21" fmla="*/ 59055 w 413385"/>
                <a:gd name="connsiteY21" fmla="*/ 203835 h 266700"/>
                <a:gd name="connsiteX22" fmla="*/ 59055 w 413385"/>
                <a:gd name="connsiteY22" fmla="*/ 203835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3385" h="26670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B476E6A-2866-4EFF-8232-D657058102BF}"/>
                </a:ext>
              </a:extLst>
            </p:cNvPr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>
                <a:gd name="connsiteX0" fmla="*/ 18097 w 42862"/>
                <a:gd name="connsiteY0" fmla="*/ 19050 h 41910"/>
                <a:gd name="connsiteX1" fmla="*/ 18097 w 42862"/>
                <a:gd name="connsiteY1" fmla="*/ 12382 h 41910"/>
                <a:gd name="connsiteX2" fmla="*/ 22860 w 42862"/>
                <a:gd name="connsiteY2" fmla="*/ 12382 h 41910"/>
                <a:gd name="connsiteX3" fmla="*/ 28575 w 42862"/>
                <a:gd name="connsiteY3" fmla="*/ 16192 h 41910"/>
                <a:gd name="connsiteX4" fmla="*/ 22860 w 42862"/>
                <a:gd name="connsiteY4" fmla="*/ 20003 h 41910"/>
                <a:gd name="connsiteX5" fmla="*/ 18097 w 42862"/>
                <a:gd name="connsiteY5" fmla="*/ 20003 h 41910"/>
                <a:gd name="connsiteX6" fmla="*/ 18097 w 42862"/>
                <a:gd name="connsiteY6" fmla="*/ 19050 h 41910"/>
                <a:gd name="connsiteX7" fmla="*/ 18097 w 42862"/>
                <a:gd name="connsiteY7" fmla="*/ 19050 h 41910"/>
                <a:gd name="connsiteX8" fmla="*/ 18097 w 42862"/>
                <a:gd name="connsiteY8" fmla="*/ 22860 h 41910"/>
                <a:gd name="connsiteX9" fmla="*/ 21907 w 42862"/>
                <a:gd name="connsiteY9" fmla="*/ 22860 h 41910"/>
                <a:gd name="connsiteX10" fmla="*/ 28575 w 42862"/>
                <a:gd name="connsiteY10" fmla="*/ 33337 h 41910"/>
                <a:gd name="connsiteX11" fmla="*/ 32385 w 42862"/>
                <a:gd name="connsiteY11" fmla="*/ 33337 h 41910"/>
                <a:gd name="connsiteX12" fmla="*/ 25717 w 42862"/>
                <a:gd name="connsiteY12" fmla="*/ 22860 h 41910"/>
                <a:gd name="connsiteX13" fmla="*/ 32385 w 42862"/>
                <a:gd name="connsiteY13" fmla="*/ 16192 h 41910"/>
                <a:gd name="connsiteX14" fmla="*/ 23813 w 42862"/>
                <a:gd name="connsiteY14" fmla="*/ 9525 h 41910"/>
                <a:gd name="connsiteX15" fmla="*/ 14288 w 42862"/>
                <a:gd name="connsiteY15" fmla="*/ 9525 h 41910"/>
                <a:gd name="connsiteX16" fmla="*/ 14288 w 42862"/>
                <a:gd name="connsiteY16" fmla="*/ 33337 h 41910"/>
                <a:gd name="connsiteX17" fmla="*/ 18097 w 42862"/>
                <a:gd name="connsiteY17" fmla="*/ 33337 h 41910"/>
                <a:gd name="connsiteX18" fmla="*/ 18097 w 42862"/>
                <a:gd name="connsiteY18" fmla="*/ 22860 h 41910"/>
                <a:gd name="connsiteX19" fmla="*/ 18097 w 42862"/>
                <a:gd name="connsiteY19" fmla="*/ 22860 h 41910"/>
                <a:gd name="connsiteX20" fmla="*/ 18097 w 42862"/>
                <a:gd name="connsiteY20" fmla="*/ 22860 h 41910"/>
                <a:gd name="connsiteX21" fmla="*/ 4763 w 42862"/>
                <a:gd name="connsiteY21" fmla="*/ 20955 h 41910"/>
                <a:gd name="connsiteX22" fmla="*/ 21907 w 42862"/>
                <a:gd name="connsiteY22" fmla="*/ 3810 h 41910"/>
                <a:gd name="connsiteX23" fmla="*/ 39052 w 42862"/>
                <a:gd name="connsiteY23" fmla="*/ 20955 h 41910"/>
                <a:gd name="connsiteX24" fmla="*/ 21907 w 42862"/>
                <a:gd name="connsiteY24" fmla="*/ 38100 h 41910"/>
                <a:gd name="connsiteX25" fmla="*/ 4763 w 42862"/>
                <a:gd name="connsiteY25" fmla="*/ 20955 h 41910"/>
                <a:gd name="connsiteX26" fmla="*/ 4763 w 42862"/>
                <a:gd name="connsiteY26" fmla="*/ 20955 h 41910"/>
                <a:gd name="connsiteX27" fmla="*/ 4763 w 42862"/>
                <a:gd name="connsiteY27" fmla="*/ 20955 h 41910"/>
                <a:gd name="connsiteX28" fmla="*/ 21907 w 42862"/>
                <a:gd name="connsiteY28" fmla="*/ 41910 h 41910"/>
                <a:gd name="connsiteX29" fmla="*/ 42863 w 42862"/>
                <a:gd name="connsiteY29" fmla="*/ 20955 h 41910"/>
                <a:gd name="connsiteX30" fmla="*/ 21907 w 42862"/>
                <a:gd name="connsiteY30" fmla="*/ 0 h 41910"/>
                <a:gd name="connsiteX31" fmla="*/ 0 w 42862"/>
                <a:gd name="connsiteY31" fmla="*/ 20955 h 41910"/>
                <a:gd name="connsiteX32" fmla="*/ 21907 w 42862"/>
                <a:gd name="connsiteY32" fmla="*/ 41910 h 41910"/>
                <a:gd name="connsiteX33" fmla="*/ 21907 w 42862"/>
                <a:gd name="connsiteY33" fmla="*/ 41910 h 41910"/>
                <a:gd name="connsiteX34" fmla="*/ 21907 w 42862"/>
                <a:gd name="connsiteY34" fmla="*/ 41910 h 4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2862" h="4191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96B59D2-5819-4AA7-9C48-FF238BF9E963}"/>
                </a:ext>
              </a:extLst>
            </p:cNvPr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>
                <a:gd name="connsiteX0" fmla="*/ 151553 w 176318"/>
                <a:gd name="connsiteY0" fmla="*/ 4212 h 62314"/>
                <a:gd name="connsiteX1" fmla="*/ 158221 w 176318"/>
                <a:gd name="connsiteY1" fmla="*/ 6117 h 62314"/>
                <a:gd name="connsiteX2" fmla="*/ 154411 w 176318"/>
                <a:gd name="connsiteY2" fmla="*/ 8022 h 62314"/>
                <a:gd name="connsiteX3" fmla="*/ 154411 w 176318"/>
                <a:gd name="connsiteY3" fmla="*/ 8975 h 62314"/>
                <a:gd name="connsiteX4" fmla="*/ 172508 w 176318"/>
                <a:gd name="connsiteY4" fmla="*/ 14690 h 62314"/>
                <a:gd name="connsiteX5" fmla="*/ 174413 w 176318"/>
                <a:gd name="connsiteY5" fmla="*/ 16595 h 62314"/>
                <a:gd name="connsiteX6" fmla="*/ 172508 w 176318"/>
                <a:gd name="connsiteY6" fmla="*/ 17547 h 62314"/>
                <a:gd name="connsiteX7" fmla="*/ 173461 w 176318"/>
                <a:gd name="connsiteY7" fmla="*/ 19452 h 62314"/>
                <a:gd name="connsiteX8" fmla="*/ 176318 w 176318"/>
                <a:gd name="connsiteY8" fmla="*/ 20405 h 62314"/>
                <a:gd name="connsiteX9" fmla="*/ 154411 w 176318"/>
                <a:gd name="connsiteY9" fmla="*/ 24215 h 62314"/>
                <a:gd name="connsiteX10" fmla="*/ 147743 w 176318"/>
                <a:gd name="connsiteY10" fmla="*/ 24215 h 62314"/>
                <a:gd name="connsiteX11" fmla="*/ 138218 w 176318"/>
                <a:gd name="connsiteY11" fmla="*/ 25167 h 62314"/>
                <a:gd name="connsiteX12" fmla="*/ 44873 w 176318"/>
                <a:gd name="connsiteY12" fmla="*/ 48027 h 62314"/>
                <a:gd name="connsiteX13" fmla="*/ 7726 w 176318"/>
                <a:gd name="connsiteY13" fmla="*/ 62315 h 62314"/>
                <a:gd name="connsiteX14" fmla="*/ 106 w 176318"/>
                <a:gd name="connsiteY14" fmla="*/ 52790 h 62314"/>
                <a:gd name="connsiteX15" fmla="*/ 22966 w 176318"/>
                <a:gd name="connsiteY15" fmla="*/ 23262 h 62314"/>
                <a:gd name="connsiteX16" fmla="*/ 53446 w 176318"/>
                <a:gd name="connsiteY16" fmla="*/ 8975 h 62314"/>
                <a:gd name="connsiteX17" fmla="*/ 126788 w 176318"/>
                <a:gd name="connsiteY17" fmla="*/ 1355 h 62314"/>
                <a:gd name="connsiteX18" fmla="*/ 146791 w 176318"/>
                <a:gd name="connsiteY18" fmla="*/ 3260 h 62314"/>
                <a:gd name="connsiteX19" fmla="*/ 151553 w 176318"/>
                <a:gd name="connsiteY19" fmla="*/ 4212 h 62314"/>
                <a:gd name="connsiteX20" fmla="*/ 151553 w 176318"/>
                <a:gd name="connsiteY20" fmla="*/ 4212 h 62314"/>
                <a:gd name="connsiteX21" fmla="*/ 151553 w 176318"/>
                <a:gd name="connsiteY21" fmla="*/ 4212 h 62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6318" h="62314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50604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C22E82B-E978-4F31-BAE6-495F5D720A7A}"/>
              </a:ext>
            </a:extLst>
          </p:cNvPr>
          <p:cNvSpPr/>
          <p:nvPr userDrawn="1"/>
        </p:nvSpPr>
        <p:spPr>
          <a:xfrm>
            <a:off x="6095998" y="0"/>
            <a:ext cx="609600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AD02EA-DC4B-594E-BC3A-65ED0263F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F21165-8E19-094F-90D6-6E177A2807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9946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  <a:latin typeface="Montserrat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4" name="Graphic 36">
            <a:extLst>
              <a:ext uri="{FF2B5EF4-FFF2-40B4-BE49-F238E27FC236}">
                <a16:creationId xmlns:a16="http://schemas.microsoft.com/office/drawing/2014/main" id="{50054C50-EACC-4563-8977-F1571AA382B5}"/>
              </a:ext>
            </a:extLst>
          </p:cNvPr>
          <p:cNvGrpSpPr/>
          <p:nvPr userDrawn="1"/>
        </p:nvGrpSpPr>
        <p:grpSpPr>
          <a:xfrm>
            <a:off x="10811646" y="6340285"/>
            <a:ext cx="1222724" cy="314523"/>
            <a:chOff x="5539739" y="3286125"/>
            <a:chExt cx="1111567" cy="28593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6ABC47B-0233-44A4-B35C-AD1F42369A6F}"/>
                </a:ext>
              </a:extLst>
            </p:cNvPr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>
                <a:gd name="connsiteX0" fmla="*/ 337185 w 337184"/>
                <a:gd name="connsiteY0" fmla="*/ 189548 h 285930"/>
                <a:gd name="connsiteX1" fmla="*/ 290512 w 337184"/>
                <a:gd name="connsiteY1" fmla="*/ 234315 h 285930"/>
                <a:gd name="connsiteX2" fmla="*/ 209550 w 337184"/>
                <a:gd name="connsiteY2" fmla="*/ 255270 h 285930"/>
                <a:gd name="connsiteX3" fmla="*/ 97155 w 337184"/>
                <a:gd name="connsiteY3" fmla="*/ 143828 h 285930"/>
                <a:gd name="connsiteX4" fmla="*/ 199072 w 337184"/>
                <a:gd name="connsiteY4" fmla="*/ 25717 h 285930"/>
                <a:gd name="connsiteX5" fmla="*/ 268605 w 337184"/>
                <a:gd name="connsiteY5" fmla="*/ 47625 h 285930"/>
                <a:gd name="connsiteX6" fmla="*/ 299085 w 337184"/>
                <a:gd name="connsiteY6" fmla="*/ 102870 h 285930"/>
                <a:gd name="connsiteX7" fmla="*/ 337185 w 337184"/>
                <a:gd name="connsiteY7" fmla="*/ 102870 h 285930"/>
                <a:gd name="connsiteX8" fmla="*/ 337185 w 337184"/>
                <a:gd name="connsiteY8" fmla="*/ 7620 h 285930"/>
                <a:gd name="connsiteX9" fmla="*/ 298133 w 337184"/>
                <a:gd name="connsiteY9" fmla="*/ 7620 h 285930"/>
                <a:gd name="connsiteX10" fmla="*/ 290512 w 337184"/>
                <a:gd name="connsiteY10" fmla="*/ 23813 h 285930"/>
                <a:gd name="connsiteX11" fmla="*/ 186690 w 337184"/>
                <a:gd name="connsiteY11" fmla="*/ 0 h 285930"/>
                <a:gd name="connsiteX12" fmla="*/ 0 w 337184"/>
                <a:gd name="connsiteY12" fmla="*/ 147638 h 285930"/>
                <a:gd name="connsiteX13" fmla="*/ 124777 w 337184"/>
                <a:gd name="connsiteY13" fmla="*/ 278130 h 285930"/>
                <a:gd name="connsiteX14" fmla="*/ 193358 w 337184"/>
                <a:gd name="connsiteY14" fmla="*/ 285750 h 285930"/>
                <a:gd name="connsiteX15" fmla="*/ 336233 w 337184"/>
                <a:gd name="connsiteY15" fmla="*/ 236220 h 285930"/>
                <a:gd name="connsiteX16" fmla="*/ 336233 w 337184"/>
                <a:gd name="connsiteY16" fmla="*/ 189548 h 285930"/>
                <a:gd name="connsiteX17" fmla="*/ 337185 w 337184"/>
                <a:gd name="connsiteY17" fmla="*/ 189548 h 285930"/>
                <a:gd name="connsiteX18" fmla="*/ 337185 w 337184"/>
                <a:gd name="connsiteY18" fmla="*/ 189548 h 285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7184" h="28593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1748253-C90C-4C2C-9EB2-7978E9BA747E}"/>
                </a:ext>
              </a:extLst>
            </p:cNvPr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>
                <a:gd name="connsiteX0" fmla="*/ 0 w 351472"/>
                <a:gd name="connsiteY0" fmla="*/ 0 h 267652"/>
                <a:gd name="connsiteX1" fmla="*/ 0 w 351472"/>
                <a:gd name="connsiteY1" fmla="*/ 95250 h 267652"/>
                <a:gd name="connsiteX2" fmla="*/ 28575 w 351472"/>
                <a:gd name="connsiteY2" fmla="*/ 94298 h 267652"/>
                <a:gd name="connsiteX3" fmla="*/ 41910 w 351472"/>
                <a:gd name="connsiteY3" fmla="*/ 40005 h 267652"/>
                <a:gd name="connsiteX4" fmla="*/ 86677 w 351472"/>
                <a:gd name="connsiteY4" fmla="*/ 26670 h 267652"/>
                <a:gd name="connsiteX5" fmla="*/ 127635 w 351472"/>
                <a:gd name="connsiteY5" fmla="*/ 26670 h 267652"/>
                <a:gd name="connsiteX6" fmla="*/ 127635 w 351472"/>
                <a:gd name="connsiteY6" fmla="*/ 210503 h 267652"/>
                <a:gd name="connsiteX7" fmla="*/ 108585 w 351472"/>
                <a:gd name="connsiteY7" fmla="*/ 239078 h 267652"/>
                <a:gd name="connsiteX8" fmla="*/ 75248 w 351472"/>
                <a:gd name="connsiteY8" fmla="*/ 240983 h 267652"/>
                <a:gd name="connsiteX9" fmla="*/ 75248 w 351472"/>
                <a:gd name="connsiteY9" fmla="*/ 267653 h 267652"/>
                <a:gd name="connsiteX10" fmla="*/ 277178 w 351472"/>
                <a:gd name="connsiteY10" fmla="*/ 267653 h 267652"/>
                <a:gd name="connsiteX11" fmla="*/ 277178 w 351472"/>
                <a:gd name="connsiteY11" fmla="*/ 240983 h 267652"/>
                <a:gd name="connsiteX12" fmla="*/ 246698 w 351472"/>
                <a:gd name="connsiteY12" fmla="*/ 240030 h 267652"/>
                <a:gd name="connsiteX13" fmla="*/ 223838 w 351472"/>
                <a:gd name="connsiteY13" fmla="*/ 210503 h 267652"/>
                <a:gd name="connsiteX14" fmla="*/ 223838 w 351472"/>
                <a:gd name="connsiteY14" fmla="*/ 26670 h 267652"/>
                <a:gd name="connsiteX15" fmla="*/ 264795 w 351472"/>
                <a:gd name="connsiteY15" fmla="*/ 26670 h 267652"/>
                <a:gd name="connsiteX16" fmla="*/ 303848 w 351472"/>
                <a:gd name="connsiteY16" fmla="*/ 33337 h 267652"/>
                <a:gd name="connsiteX17" fmla="*/ 322898 w 351472"/>
                <a:gd name="connsiteY17" fmla="*/ 94298 h 267652"/>
                <a:gd name="connsiteX18" fmla="*/ 351473 w 351472"/>
                <a:gd name="connsiteY18" fmla="*/ 95250 h 267652"/>
                <a:gd name="connsiteX19" fmla="*/ 351473 w 351472"/>
                <a:gd name="connsiteY19" fmla="*/ 0 h 267652"/>
                <a:gd name="connsiteX20" fmla="*/ 0 w 351472"/>
                <a:gd name="connsiteY20" fmla="*/ 0 h 267652"/>
                <a:gd name="connsiteX21" fmla="*/ 0 w 351472"/>
                <a:gd name="connsiteY21" fmla="*/ 0 h 267652"/>
                <a:gd name="connsiteX22" fmla="*/ 0 w 351472"/>
                <a:gd name="connsiteY22" fmla="*/ 0 h 26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1472" h="267652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54F4237-E76B-40DF-BB5B-9DF2DECDDF19}"/>
                </a:ext>
              </a:extLst>
            </p:cNvPr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>
                <a:gd name="connsiteX0" fmla="*/ 59055 w 413385"/>
                <a:gd name="connsiteY0" fmla="*/ 203835 h 266700"/>
                <a:gd name="connsiteX1" fmla="*/ 0 w 413385"/>
                <a:gd name="connsiteY1" fmla="*/ 239078 h 266700"/>
                <a:gd name="connsiteX2" fmla="*/ 0 w 413385"/>
                <a:gd name="connsiteY2" fmla="*/ 265748 h 266700"/>
                <a:gd name="connsiteX3" fmla="*/ 136208 w 413385"/>
                <a:gd name="connsiteY3" fmla="*/ 265748 h 266700"/>
                <a:gd name="connsiteX4" fmla="*/ 136208 w 413385"/>
                <a:gd name="connsiteY4" fmla="*/ 239078 h 266700"/>
                <a:gd name="connsiteX5" fmla="*/ 107633 w 413385"/>
                <a:gd name="connsiteY5" fmla="*/ 237173 h 266700"/>
                <a:gd name="connsiteX6" fmla="*/ 96203 w 413385"/>
                <a:gd name="connsiteY6" fmla="*/ 224790 h 266700"/>
                <a:gd name="connsiteX7" fmla="*/ 100013 w 413385"/>
                <a:gd name="connsiteY7" fmla="*/ 213360 h 266700"/>
                <a:gd name="connsiteX8" fmla="*/ 181928 w 413385"/>
                <a:gd name="connsiteY8" fmla="*/ 57150 h 266700"/>
                <a:gd name="connsiteX9" fmla="*/ 181928 w 413385"/>
                <a:gd name="connsiteY9" fmla="*/ 57150 h 266700"/>
                <a:gd name="connsiteX10" fmla="*/ 251460 w 413385"/>
                <a:gd name="connsiteY10" fmla="*/ 213360 h 266700"/>
                <a:gd name="connsiteX11" fmla="*/ 255270 w 413385"/>
                <a:gd name="connsiteY11" fmla="*/ 226695 h 266700"/>
                <a:gd name="connsiteX12" fmla="*/ 230505 w 413385"/>
                <a:gd name="connsiteY12" fmla="*/ 240030 h 266700"/>
                <a:gd name="connsiteX13" fmla="*/ 215265 w 413385"/>
                <a:gd name="connsiteY13" fmla="*/ 240030 h 266700"/>
                <a:gd name="connsiteX14" fmla="*/ 215265 w 413385"/>
                <a:gd name="connsiteY14" fmla="*/ 266700 h 266700"/>
                <a:gd name="connsiteX15" fmla="*/ 413385 w 413385"/>
                <a:gd name="connsiteY15" fmla="*/ 266700 h 266700"/>
                <a:gd name="connsiteX16" fmla="*/ 413385 w 413385"/>
                <a:gd name="connsiteY16" fmla="*/ 240030 h 266700"/>
                <a:gd name="connsiteX17" fmla="*/ 348615 w 413385"/>
                <a:gd name="connsiteY17" fmla="*/ 202883 h 266700"/>
                <a:gd name="connsiteX18" fmla="*/ 246698 w 413385"/>
                <a:gd name="connsiteY18" fmla="*/ 0 h 266700"/>
                <a:gd name="connsiteX19" fmla="*/ 173355 w 413385"/>
                <a:gd name="connsiteY19" fmla="*/ 0 h 266700"/>
                <a:gd name="connsiteX20" fmla="*/ 59055 w 413385"/>
                <a:gd name="connsiteY20" fmla="*/ 203835 h 266700"/>
                <a:gd name="connsiteX21" fmla="*/ 59055 w 413385"/>
                <a:gd name="connsiteY21" fmla="*/ 203835 h 266700"/>
                <a:gd name="connsiteX22" fmla="*/ 59055 w 413385"/>
                <a:gd name="connsiteY22" fmla="*/ 203835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3385" h="26670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1FBAD44-80BA-4397-8564-CF2F8021456F}"/>
                </a:ext>
              </a:extLst>
            </p:cNvPr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>
                <a:gd name="connsiteX0" fmla="*/ 18097 w 42862"/>
                <a:gd name="connsiteY0" fmla="*/ 19050 h 41910"/>
                <a:gd name="connsiteX1" fmla="*/ 18097 w 42862"/>
                <a:gd name="connsiteY1" fmla="*/ 12382 h 41910"/>
                <a:gd name="connsiteX2" fmla="*/ 22860 w 42862"/>
                <a:gd name="connsiteY2" fmla="*/ 12382 h 41910"/>
                <a:gd name="connsiteX3" fmla="*/ 28575 w 42862"/>
                <a:gd name="connsiteY3" fmla="*/ 16192 h 41910"/>
                <a:gd name="connsiteX4" fmla="*/ 22860 w 42862"/>
                <a:gd name="connsiteY4" fmla="*/ 20003 h 41910"/>
                <a:gd name="connsiteX5" fmla="*/ 18097 w 42862"/>
                <a:gd name="connsiteY5" fmla="*/ 20003 h 41910"/>
                <a:gd name="connsiteX6" fmla="*/ 18097 w 42862"/>
                <a:gd name="connsiteY6" fmla="*/ 19050 h 41910"/>
                <a:gd name="connsiteX7" fmla="*/ 18097 w 42862"/>
                <a:gd name="connsiteY7" fmla="*/ 19050 h 41910"/>
                <a:gd name="connsiteX8" fmla="*/ 18097 w 42862"/>
                <a:gd name="connsiteY8" fmla="*/ 22860 h 41910"/>
                <a:gd name="connsiteX9" fmla="*/ 21907 w 42862"/>
                <a:gd name="connsiteY9" fmla="*/ 22860 h 41910"/>
                <a:gd name="connsiteX10" fmla="*/ 28575 w 42862"/>
                <a:gd name="connsiteY10" fmla="*/ 33337 h 41910"/>
                <a:gd name="connsiteX11" fmla="*/ 32385 w 42862"/>
                <a:gd name="connsiteY11" fmla="*/ 33337 h 41910"/>
                <a:gd name="connsiteX12" fmla="*/ 25717 w 42862"/>
                <a:gd name="connsiteY12" fmla="*/ 22860 h 41910"/>
                <a:gd name="connsiteX13" fmla="*/ 32385 w 42862"/>
                <a:gd name="connsiteY13" fmla="*/ 16192 h 41910"/>
                <a:gd name="connsiteX14" fmla="*/ 23813 w 42862"/>
                <a:gd name="connsiteY14" fmla="*/ 9525 h 41910"/>
                <a:gd name="connsiteX15" fmla="*/ 14288 w 42862"/>
                <a:gd name="connsiteY15" fmla="*/ 9525 h 41910"/>
                <a:gd name="connsiteX16" fmla="*/ 14288 w 42862"/>
                <a:gd name="connsiteY16" fmla="*/ 33337 h 41910"/>
                <a:gd name="connsiteX17" fmla="*/ 18097 w 42862"/>
                <a:gd name="connsiteY17" fmla="*/ 33337 h 41910"/>
                <a:gd name="connsiteX18" fmla="*/ 18097 w 42862"/>
                <a:gd name="connsiteY18" fmla="*/ 22860 h 41910"/>
                <a:gd name="connsiteX19" fmla="*/ 18097 w 42862"/>
                <a:gd name="connsiteY19" fmla="*/ 22860 h 41910"/>
                <a:gd name="connsiteX20" fmla="*/ 18097 w 42862"/>
                <a:gd name="connsiteY20" fmla="*/ 22860 h 41910"/>
                <a:gd name="connsiteX21" fmla="*/ 4763 w 42862"/>
                <a:gd name="connsiteY21" fmla="*/ 20955 h 41910"/>
                <a:gd name="connsiteX22" fmla="*/ 21907 w 42862"/>
                <a:gd name="connsiteY22" fmla="*/ 3810 h 41910"/>
                <a:gd name="connsiteX23" fmla="*/ 39052 w 42862"/>
                <a:gd name="connsiteY23" fmla="*/ 20955 h 41910"/>
                <a:gd name="connsiteX24" fmla="*/ 21907 w 42862"/>
                <a:gd name="connsiteY24" fmla="*/ 38100 h 41910"/>
                <a:gd name="connsiteX25" fmla="*/ 4763 w 42862"/>
                <a:gd name="connsiteY25" fmla="*/ 20955 h 41910"/>
                <a:gd name="connsiteX26" fmla="*/ 4763 w 42862"/>
                <a:gd name="connsiteY26" fmla="*/ 20955 h 41910"/>
                <a:gd name="connsiteX27" fmla="*/ 4763 w 42862"/>
                <a:gd name="connsiteY27" fmla="*/ 20955 h 41910"/>
                <a:gd name="connsiteX28" fmla="*/ 21907 w 42862"/>
                <a:gd name="connsiteY28" fmla="*/ 41910 h 41910"/>
                <a:gd name="connsiteX29" fmla="*/ 42863 w 42862"/>
                <a:gd name="connsiteY29" fmla="*/ 20955 h 41910"/>
                <a:gd name="connsiteX30" fmla="*/ 21907 w 42862"/>
                <a:gd name="connsiteY30" fmla="*/ 0 h 41910"/>
                <a:gd name="connsiteX31" fmla="*/ 0 w 42862"/>
                <a:gd name="connsiteY31" fmla="*/ 20955 h 41910"/>
                <a:gd name="connsiteX32" fmla="*/ 21907 w 42862"/>
                <a:gd name="connsiteY32" fmla="*/ 41910 h 41910"/>
                <a:gd name="connsiteX33" fmla="*/ 21907 w 42862"/>
                <a:gd name="connsiteY33" fmla="*/ 41910 h 41910"/>
                <a:gd name="connsiteX34" fmla="*/ 21907 w 42862"/>
                <a:gd name="connsiteY34" fmla="*/ 41910 h 4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2862" h="4191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78ABC23-0257-4D9E-87EE-B17E2E6DC036}"/>
                </a:ext>
              </a:extLst>
            </p:cNvPr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>
                <a:gd name="connsiteX0" fmla="*/ 151553 w 176318"/>
                <a:gd name="connsiteY0" fmla="*/ 4212 h 62314"/>
                <a:gd name="connsiteX1" fmla="*/ 158221 w 176318"/>
                <a:gd name="connsiteY1" fmla="*/ 6117 h 62314"/>
                <a:gd name="connsiteX2" fmla="*/ 154411 w 176318"/>
                <a:gd name="connsiteY2" fmla="*/ 8022 h 62314"/>
                <a:gd name="connsiteX3" fmla="*/ 154411 w 176318"/>
                <a:gd name="connsiteY3" fmla="*/ 8975 h 62314"/>
                <a:gd name="connsiteX4" fmla="*/ 172508 w 176318"/>
                <a:gd name="connsiteY4" fmla="*/ 14690 h 62314"/>
                <a:gd name="connsiteX5" fmla="*/ 174413 w 176318"/>
                <a:gd name="connsiteY5" fmla="*/ 16595 h 62314"/>
                <a:gd name="connsiteX6" fmla="*/ 172508 w 176318"/>
                <a:gd name="connsiteY6" fmla="*/ 17547 h 62314"/>
                <a:gd name="connsiteX7" fmla="*/ 173461 w 176318"/>
                <a:gd name="connsiteY7" fmla="*/ 19452 h 62314"/>
                <a:gd name="connsiteX8" fmla="*/ 176318 w 176318"/>
                <a:gd name="connsiteY8" fmla="*/ 20405 h 62314"/>
                <a:gd name="connsiteX9" fmla="*/ 154411 w 176318"/>
                <a:gd name="connsiteY9" fmla="*/ 24215 h 62314"/>
                <a:gd name="connsiteX10" fmla="*/ 147743 w 176318"/>
                <a:gd name="connsiteY10" fmla="*/ 24215 h 62314"/>
                <a:gd name="connsiteX11" fmla="*/ 138218 w 176318"/>
                <a:gd name="connsiteY11" fmla="*/ 25167 h 62314"/>
                <a:gd name="connsiteX12" fmla="*/ 44873 w 176318"/>
                <a:gd name="connsiteY12" fmla="*/ 48027 h 62314"/>
                <a:gd name="connsiteX13" fmla="*/ 7726 w 176318"/>
                <a:gd name="connsiteY13" fmla="*/ 62315 h 62314"/>
                <a:gd name="connsiteX14" fmla="*/ 106 w 176318"/>
                <a:gd name="connsiteY14" fmla="*/ 52790 h 62314"/>
                <a:gd name="connsiteX15" fmla="*/ 22966 w 176318"/>
                <a:gd name="connsiteY15" fmla="*/ 23262 h 62314"/>
                <a:gd name="connsiteX16" fmla="*/ 53446 w 176318"/>
                <a:gd name="connsiteY16" fmla="*/ 8975 h 62314"/>
                <a:gd name="connsiteX17" fmla="*/ 126788 w 176318"/>
                <a:gd name="connsiteY17" fmla="*/ 1355 h 62314"/>
                <a:gd name="connsiteX18" fmla="*/ 146791 w 176318"/>
                <a:gd name="connsiteY18" fmla="*/ 3260 h 62314"/>
                <a:gd name="connsiteX19" fmla="*/ 151553 w 176318"/>
                <a:gd name="connsiteY19" fmla="*/ 4212 h 62314"/>
                <a:gd name="connsiteX20" fmla="*/ 151553 w 176318"/>
                <a:gd name="connsiteY20" fmla="*/ 4212 h 62314"/>
                <a:gd name="connsiteX21" fmla="*/ 151553 w 176318"/>
                <a:gd name="connsiteY21" fmla="*/ 4212 h 62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6318" h="62314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6" name="Picture 5" descr="A picture containing colorfulness, line, screenshot, graphics&#10;&#10;Description automatically generated">
            <a:extLst>
              <a:ext uri="{FF2B5EF4-FFF2-40B4-BE49-F238E27FC236}">
                <a16:creationId xmlns:a16="http://schemas.microsoft.com/office/drawing/2014/main" id="{25EA3331-0375-4590-949F-A6596D9304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933" t="29778" r="37017"/>
          <a:stretch/>
        </p:blipFill>
        <p:spPr>
          <a:xfrm flipH="1">
            <a:off x="5183187" y="-4984"/>
            <a:ext cx="7008813" cy="2879262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096C1B-7868-E34F-BDD5-15528CBD73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293307" cy="5594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0" indent="0">
              <a:buNone/>
              <a:defRPr sz="3200">
                <a:latin typeface="Montserrat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3299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- 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D02EA-DC4B-594E-BC3A-65ED0263F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096C1B-7868-E34F-BDD5-15528CBD73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293307" cy="5594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0" indent="0">
              <a:buNone/>
              <a:defRPr sz="3200">
                <a:latin typeface="Montserrat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F21165-8E19-094F-90D6-6E177A2807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9946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  <a:latin typeface="Montserrat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1" name="Graphic 36">
            <a:extLst>
              <a:ext uri="{FF2B5EF4-FFF2-40B4-BE49-F238E27FC236}">
                <a16:creationId xmlns:a16="http://schemas.microsoft.com/office/drawing/2014/main" id="{B68E7B73-8233-4C23-962A-28DB335E2C6E}"/>
              </a:ext>
            </a:extLst>
          </p:cNvPr>
          <p:cNvGrpSpPr/>
          <p:nvPr userDrawn="1"/>
        </p:nvGrpSpPr>
        <p:grpSpPr>
          <a:xfrm>
            <a:off x="10771883" y="6340285"/>
            <a:ext cx="1222724" cy="314523"/>
            <a:chOff x="5539739" y="3286125"/>
            <a:chExt cx="1111567" cy="285930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08913B0-2928-4196-8E62-E559141FA88D}"/>
                </a:ext>
              </a:extLst>
            </p:cNvPr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>
                <a:gd name="connsiteX0" fmla="*/ 337185 w 337184"/>
                <a:gd name="connsiteY0" fmla="*/ 189548 h 285930"/>
                <a:gd name="connsiteX1" fmla="*/ 290512 w 337184"/>
                <a:gd name="connsiteY1" fmla="*/ 234315 h 285930"/>
                <a:gd name="connsiteX2" fmla="*/ 209550 w 337184"/>
                <a:gd name="connsiteY2" fmla="*/ 255270 h 285930"/>
                <a:gd name="connsiteX3" fmla="*/ 97155 w 337184"/>
                <a:gd name="connsiteY3" fmla="*/ 143828 h 285930"/>
                <a:gd name="connsiteX4" fmla="*/ 199072 w 337184"/>
                <a:gd name="connsiteY4" fmla="*/ 25717 h 285930"/>
                <a:gd name="connsiteX5" fmla="*/ 268605 w 337184"/>
                <a:gd name="connsiteY5" fmla="*/ 47625 h 285930"/>
                <a:gd name="connsiteX6" fmla="*/ 299085 w 337184"/>
                <a:gd name="connsiteY6" fmla="*/ 102870 h 285930"/>
                <a:gd name="connsiteX7" fmla="*/ 337185 w 337184"/>
                <a:gd name="connsiteY7" fmla="*/ 102870 h 285930"/>
                <a:gd name="connsiteX8" fmla="*/ 337185 w 337184"/>
                <a:gd name="connsiteY8" fmla="*/ 7620 h 285930"/>
                <a:gd name="connsiteX9" fmla="*/ 298133 w 337184"/>
                <a:gd name="connsiteY9" fmla="*/ 7620 h 285930"/>
                <a:gd name="connsiteX10" fmla="*/ 290512 w 337184"/>
                <a:gd name="connsiteY10" fmla="*/ 23813 h 285930"/>
                <a:gd name="connsiteX11" fmla="*/ 186690 w 337184"/>
                <a:gd name="connsiteY11" fmla="*/ 0 h 285930"/>
                <a:gd name="connsiteX12" fmla="*/ 0 w 337184"/>
                <a:gd name="connsiteY12" fmla="*/ 147638 h 285930"/>
                <a:gd name="connsiteX13" fmla="*/ 124777 w 337184"/>
                <a:gd name="connsiteY13" fmla="*/ 278130 h 285930"/>
                <a:gd name="connsiteX14" fmla="*/ 193358 w 337184"/>
                <a:gd name="connsiteY14" fmla="*/ 285750 h 285930"/>
                <a:gd name="connsiteX15" fmla="*/ 336233 w 337184"/>
                <a:gd name="connsiteY15" fmla="*/ 236220 h 285930"/>
                <a:gd name="connsiteX16" fmla="*/ 336233 w 337184"/>
                <a:gd name="connsiteY16" fmla="*/ 189548 h 285930"/>
                <a:gd name="connsiteX17" fmla="*/ 337185 w 337184"/>
                <a:gd name="connsiteY17" fmla="*/ 189548 h 285930"/>
                <a:gd name="connsiteX18" fmla="*/ 337185 w 337184"/>
                <a:gd name="connsiteY18" fmla="*/ 189548 h 285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7184" h="28593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10AFEF-E3AC-415E-9576-B4F7F2BAE3F1}"/>
                </a:ext>
              </a:extLst>
            </p:cNvPr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>
                <a:gd name="connsiteX0" fmla="*/ 0 w 351472"/>
                <a:gd name="connsiteY0" fmla="*/ 0 h 267652"/>
                <a:gd name="connsiteX1" fmla="*/ 0 w 351472"/>
                <a:gd name="connsiteY1" fmla="*/ 95250 h 267652"/>
                <a:gd name="connsiteX2" fmla="*/ 28575 w 351472"/>
                <a:gd name="connsiteY2" fmla="*/ 94298 h 267652"/>
                <a:gd name="connsiteX3" fmla="*/ 41910 w 351472"/>
                <a:gd name="connsiteY3" fmla="*/ 40005 h 267652"/>
                <a:gd name="connsiteX4" fmla="*/ 86677 w 351472"/>
                <a:gd name="connsiteY4" fmla="*/ 26670 h 267652"/>
                <a:gd name="connsiteX5" fmla="*/ 127635 w 351472"/>
                <a:gd name="connsiteY5" fmla="*/ 26670 h 267652"/>
                <a:gd name="connsiteX6" fmla="*/ 127635 w 351472"/>
                <a:gd name="connsiteY6" fmla="*/ 210503 h 267652"/>
                <a:gd name="connsiteX7" fmla="*/ 108585 w 351472"/>
                <a:gd name="connsiteY7" fmla="*/ 239078 h 267652"/>
                <a:gd name="connsiteX8" fmla="*/ 75248 w 351472"/>
                <a:gd name="connsiteY8" fmla="*/ 240983 h 267652"/>
                <a:gd name="connsiteX9" fmla="*/ 75248 w 351472"/>
                <a:gd name="connsiteY9" fmla="*/ 267653 h 267652"/>
                <a:gd name="connsiteX10" fmla="*/ 277178 w 351472"/>
                <a:gd name="connsiteY10" fmla="*/ 267653 h 267652"/>
                <a:gd name="connsiteX11" fmla="*/ 277178 w 351472"/>
                <a:gd name="connsiteY11" fmla="*/ 240983 h 267652"/>
                <a:gd name="connsiteX12" fmla="*/ 246698 w 351472"/>
                <a:gd name="connsiteY12" fmla="*/ 240030 h 267652"/>
                <a:gd name="connsiteX13" fmla="*/ 223838 w 351472"/>
                <a:gd name="connsiteY13" fmla="*/ 210503 h 267652"/>
                <a:gd name="connsiteX14" fmla="*/ 223838 w 351472"/>
                <a:gd name="connsiteY14" fmla="*/ 26670 h 267652"/>
                <a:gd name="connsiteX15" fmla="*/ 264795 w 351472"/>
                <a:gd name="connsiteY15" fmla="*/ 26670 h 267652"/>
                <a:gd name="connsiteX16" fmla="*/ 303848 w 351472"/>
                <a:gd name="connsiteY16" fmla="*/ 33337 h 267652"/>
                <a:gd name="connsiteX17" fmla="*/ 322898 w 351472"/>
                <a:gd name="connsiteY17" fmla="*/ 94298 h 267652"/>
                <a:gd name="connsiteX18" fmla="*/ 351473 w 351472"/>
                <a:gd name="connsiteY18" fmla="*/ 95250 h 267652"/>
                <a:gd name="connsiteX19" fmla="*/ 351473 w 351472"/>
                <a:gd name="connsiteY19" fmla="*/ 0 h 267652"/>
                <a:gd name="connsiteX20" fmla="*/ 0 w 351472"/>
                <a:gd name="connsiteY20" fmla="*/ 0 h 267652"/>
                <a:gd name="connsiteX21" fmla="*/ 0 w 351472"/>
                <a:gd name="connsiteY21" fmla="*/ 0 h 267652"/>
                <a:gd name="connsiteX22" fmla="*/ 0 w 351472"/>
                <a:gd name="connsiteY22" fmla="*/ 0 h 26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1472" h="267652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EB81EAF-35DB-4829-A372-74E8CE6FB192}"/>
                </a:ext>
              </a:extLst>
            </p:cNvPr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>
                <a:gd name="connsiteX0" fmla="*/ 59055 w 413385"/>
                <a:gd name="connsiteY0" fmla="*/ 203835 h 266700"/>
                <a:gd name="connsiteX1" fmla="*/ 0 w 413385"/>
                <a:gd name="connsiteY1" fmla="*/ 239078 h 266700"/>
                <a:gd name="connsiteX2" fmla="*/ 0 w 413385"/>
                <a:gd name="connsiteY2" fmla="*/ 265748 h 266700"/>
                <a:gd name="connsiteX3" fmla="*/ 136208 w 413385"/>
                <a:gd name="connsiteY3" fmla="*/ 265748 h 266700"/>
                <a:gd name="connsiteX4" fmla="*/ 136208 w 413385"/>
                <a:gd name="connsiteY4" fmla="*/ 239078 h 266700"/>
                <a:gd name="connsiteX5" fmla="*/ 107633 w 413385"/>
                <a:gd name="connsiteY5" fmla="*/ 237173 h 266700"/>
                <a:gd name="connsiteX6" fmla="*/ 96203 w 413385"/>
                <a:gd name="connsiteY6" fmla="*/ 224790 h 266700"/>
                <a:gd name="connsiteX7" fmla="*/ 100013 w 413385"/>
                <a:gd name="connsiteY7" fmla="*/ 213360 h 266700"/>
                <a:gd name="connsiteX8" fmla="*/ 181928 w 413385"/>
                <a:gd name="connsiteY8" fmla="*/ 57150 h 266700"/>
                <a:gd name="connsiteX9" fmla="*/ 181928 w 413385"/>
                <a:gd name="connsiteY9" fmla="*/ 57150 h 266700"/>
                <a:gd name="connsiteX10" fmla="*/ 251460 w 413385"/>
                <a:gd name="connsiteY10" fmla="*/ 213360 h 266700"/>
                <a:gd name="connsiteX11" fmla="*/ 255270 w 413385"/>
                <a:gd name="connsiteY11" fmla="*/ 226695 h 266700"/>
                <a:gd name="connsiteX12" fmla="*/ 230505 w 413385"/>
                <a:gd name="connsiteY12" fmla="*/ 240030 h 266700"/>
                <a:gd name="connsiteX13" fmla="*/ 215265 w 413385"/>
                <a:gd name="connsiteY13" fmla="*/ 240030 h 266700"/>
                <a:gd name="connsiteX14" fmla="*/ 215265 w 413385"/>
                <a:gd name="connsiteY14" fmla="*/ 266700 h 266700"/>
                <a:gd name="connsiteX15" fmla="*/ 413385 w 413385"/>
                <a:gd name="connsiteY15" fmla="*/ 266700 h 266700"/>
                <a:gd name="connsiteX16" fmla="*/ 413385 w 413385"/>
                <a:gd name="connsiteY16" fmla="*/ 240030 h 266700"/>
                <a:gd name="connsiteX17" fmla="*/ 348615 w 413385"/>
                <a:gd name="connsiteY17" fmla="*/ 202883 h 266700"/>
                <a:gd name="connsiteX18" fmla="*/ 246698 w 413385"/>
                <a:gd name="connsiteY18" fmla="*/ 0 h 266700"/>
                <a:gd name="connsiteX19" fmla="*/ 173355 w 413385"/>
                <a:gd name="connsiteY19" fmla="*/ 0 h 266700"/>
                <a:gd name="connsiteX20" fmla="*/ 59055 w 413385"/>
                <a:gd name="connsiteY20" fmla="*/ 203835 h 266700"/>
                <a:gd name="connsiteX21" fmla="*/ 59055 w 413385"/>
                <a:gd name="connsiteY21" fmla="*/ 203835 h 266700"/>
                <a:gd name="connsiteX22" fmla="*/ 59055 w 413385"/>
                <a:gd name="connsiteY22" fmla="*/ 203835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3385" h="26670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5D0067B-1DAA-4CE6-912C-F6361D43DDFE}"/>
                </a:ext>
              </a:extLst>
            </p:cNvPr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>
                <a:gd name="connsiteX0" fmla="*/ 18097 w 42862"/>
                <a:gd name="connsiteY0" fmla="*/ 19050 h 41910"/>
                <a:gd name="connsiteX1" fmla="*/ 18097 w 42862"/>
                <a:gd name="connsiteY1" fmla="*/ 12382 h 41910"/>
                <a:gd name="connsiteX2" fmla="*/ 22860 w 42862"/>
                <a:gd name="connsiteY2" fmla="*/ 12382 h 41910"/>
                <a:gd name="connsiteX3" fmla="*/ 28575 w 42862"/>
                <a:gd name="connsiteY3" fmla="*/ 16192 h 41910"/>
                <a:gd name="connsiteX4" fmla="*/ 22860 w 42862"/>
                <a:gd name="connsiteY4" fmla="*/ 20003 h 41910"/>
                <a:gd name="connsiteX5" fmla="*/ 18097 w 42862"/>
                <a:gd name="connsiteY5" fmla="*/ 20003 h 41910"/>
                <a:gd name="connsiteX6" fmla="*/ 18097 w 42862"/>
                <a:gd name="connsiteY6" fmla="*/ 19050 h 41910"/>
                <a:gd name="connsiteX7" fmla="*/ 18097 w 42862"/>
                <a:gd name="connsiteY7" fmla="*/ 19050 h 41910"/>
                <a:gd name="connsiteX8" fmla="*/ 18097 w 42862"/>
                <a:gd name="connsiteY8" fmla="*/ 22860 h 41910"/>
                <a:gd name="connsiteX9" fmla="*/ 21907 w 42862"/>
                <a:gd name="connsiteY9" fmla="*/ 22860 h 41910"/>
                <a:gd name="connsiteX10" fmla="*/ 28575 w 42862"/>
                <a:gd name="connsiteY10" fmla="*/ 33337 h 41910"/>
                <a:gd name="connsiteX11" fmla="*/ 32385 w 42862"/>
                <a:gd name="connsiteY11" fmla="*/ 33337 h 41910"/>
                <a:gd name="connsiteX12" fmla="*/ 25717 w 42862"/>
                <a:gd name="connsiteY12" fmla="*/ 22860 h 41910"/>
                <a:gd name="connsiteX13" fmla="*/ 32385 w 42862"/>
                <a:gd name="connsiteY13" fmla="*/ 16192 h 41910"/>
                <a:gd name="connsiteX14" fmla="*/ 23813 w 42862"/>
                <a:gd name="connsiteY14" fmla="*/ 9525 h 41910"/>
                <a:gd name="connsiteX15" fmla="*/ 14288 w 42862"/>
                <a:gd name="connsiteY15" fmla="*/ 9525 h 41910"/>
                <a:gd name="connsiteX16" fmla="*/ 14288 w 42862"/>
                <a:gd name="connsiteY16" fmla="*/ 33337 h 41910"/>
                <a:gd name="connsiteX17" fmla="*/ 18097 w 42862"/>
                <a:gd name="connsiteY17" fmla="*/ 33337 h 41910"/>
                <a:gd name="connsiteX18" fmla="*/ 18097 w 42862"/>
                <a:gd name="connsiteY18" fmla="*/ 22860 h 41910"/>
                <a:gd name="connsiteX19" fmla="*/ 18097 w 42862"/>
                <a:gd name="connsiteY19" fmla="*/ 22860 h 41910"/>
                <a:gd name="connsiteX20" fmla="*/ 18097 w 42862"/>
                <a:gd name="connsiteY20" fmla="*/ 22860 h 41910"/>
                <a:gd name="connsiteX21" fmla="*/ 4763 w 42862"/>
                <a:gd name="connsiteY21" fmla="*/ 20955 h 41910"/>
                <a:gd name="connsiteX22" fmla="*/ 21907 w 42862"/>
                <a:gd name="connsiteY22" fmla="*/ 3810 h 41910"/>
                <a:gd name="connsiteX23" fmla="*/ 39052 w 42862"/>
                <a:gd name="connsiteY23" fmla="*/ 20955 h 41910"/>
                <a:gd name="connsiteX24" fmla="*/ 21907 w 42862"/>
                <a:gd name="connsiteY24" fmla="*/ 38100 h 41910"/>
                <a:gd name="connsiteX25" fmla="*/ 4763 w 42862"/>
                <a:gd name="connsiteY25" fmla="*/ 20955 h 41910"/>
                <a:gd name="connsiteX26" fmla="*/ 4763 w 42862"/>
                <a:gd name="connsiteY26" fmla="*/ 20955 h 41910"/>
                <a:gd name="connsiteX27" fmla="*/ 4763 w 42862"/>
                <a:gd name="connsiteY27" fmla="*/ 20955 h 41910"/>
                <a:gd name="connsiteX28" fmla="*/ 21907 w 42862"/>
                <a:gd name="connsiteY28" fmla="*/ 41910 h 41910"/>
                <a:gd name="connsiteX29" fmla="*/ 42863 w 42862"/>
                <a:gd name="connsiteY29" fmla="*/ 20955 h 41910"/>
                <a:gd name="connsiteX30" fmla="*/ 21907 w 42862"/>
                <a:gd name="connsiteY30" fmla="*/ 0 h 41910"/>
                <a:gd name="connsiteX31" fmla="*/ 0 w 42862"/>
                <a:gd name="connsiteY31" fmla="*/ 20955 h 41910"/>
                <a:gd name="connsiteX32" fmla="*/ 21907 w 42862"/>
                <a:gd name="connsiteY32" fmla="*/ 41910 h 41910"/>
                <a:gd name="connsiteX33" fmla="*/ 21907 w 42862"/>
                <a:gd name="connsiteY33" fmla="*/ 41910 h 41910"/>
                <a:gd name="connsiteX34" fmla="*/ 21907 w 42862"/>
                <a:gd name="connsiteY34" fmla="*/ 41910 h 4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2862" h="4191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2B71CDB-8EAB-4F45-B61D-543CAFA8BCC5}"/>
                </a:ext>
              </a:extLst>
            </p:cNvPr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>
                <a:gd name="connsiteX0" fmla="*/ 151553 w 176318"/>
                <a:gd name="connsiteY0" fmla="*/ 4212 h 62314"/>
                <a:gd name="connsiteX1" fmla="*/ 158221 w 176318"/>
                <a:gd name="connsiteY1" fmla="*/ 6117 h 62314"/>
                <a:gd name="connsiteX2" fmla="*/ 154411 w 176318"/>
                <a:gd name="connsiteY2" fmla="*/ 8022 h 62314"/>
                <a:gd name="connsiteX3" fmla="*/ 154411 w 176318"/>
                <a:gd name="connsiteY3" fmla="*/ 8975 h 62314"/>
                <a:gd name="connsiteX4" fmla="*/ 172508 w 176318"/>
                <a:gd name="connsiteY4" fmla="*/ 14690 h 62314"/>
                <a:gd name="connsiteX5" fmla="*/ 174413 w 176318"/>
                <a:gd name="connsiteY5" fmla="*/ 16595 h 62314"/>
                <a:gd name="connsiteX6" fmla="*/ 172508 w 176318"/>
                <a:gd name="connsiteY6" fmla="*/ 17547 h 62314"/>
                <a:gd name="connsiteX7" fmla="*/ 173461 w 176318"/>
                <a:gd name="connsiteY7" fmla="*/ 19452 h 62314"/>
                <a:gd name="connsiteX8" fmla="*/ 176318 w 176318"/>
                <a:gd name="connsiteY8" fmla="*/ 20405 h 62314"/>
                <a:gd name="connsiteX9" fmla="*/ 154411 w 176318"/>
                <a:gd name="connsiteY9" fmla="*/ 24215 h 62314"/>
                <a:gd name="connsiteX10" fmla="*/ 147743 w 176318"/>
                <a:gd name="connsiteY10" fmla="*/ 24215 h 62314"/>
                <a:gd name="connsiteX11" fmla="*/ 138218 w 176318"/>
                <a:gd name="connsiteY11" fmla="*/ 25167 h 62314"/>
                <a:gd name="connsiteX12" fmla="*/ 44873 w 176318"/>
                <a:gd name="connsiteY12" fmla="*/ 48027 h 62314"/>
                <a:gd name="connsiteX13" fmla="*/ 7726 w 176318"/>
                <a:gd name="connsiteY13" fmla="*/ 62315 h 62314"/>
                <a:gd name="connsiteX14" fmla="*/ 106 w 176318"/>
                <a:gd name="connsiteY14" fmla="*/ 52790 h 62314"/>
                <a:gd name="connsiteX15" fmla="*/ 22966 w 176318"/>
                <a:gd name="connsiteY15" fmla="*/ 23262 h 62314"/>
                <a:gd name="connsiteX16" fmla="*/ 53446 w 176318"/>
                <a:gd name="connsiteY16" fmla="*/ 8975 h 62314"/>
                <a:gd name="connsiteX17" fmla="*/ 126788 w 176318"/>
                <a:gd name="connsiteY17" fmla="*/ 1355 h 62314"/>
                <a:gd name="connsiteX18" fmla="*/ 146791 w 176318"/>
                <a:gd name="connsiteY18" fmla="*/ 3260 h 62314"/>
                <a:gd name="connsiteX19" fmla="*/ 151553 w 176318"/>
                <a:gd name="connsiteY19" fmla="*/ 4212 h 62314"/>
                <a:gd name="connsiteX20" fmla="*/ 151553 w 176318"/>
                <a:gd name="connsiteY20" fmla="*/ 4212 h 62314"/>
                <a:gd name="connsiteX21" fmla="*/ 151553 w 176318"/>
                <a:gd name="connsiteY21" fmla="*/ 4212 h 62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6318" h="62314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628271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Alternate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A1BFE3F-43E4-4D84-AB1B-95C2E09B3230}"/>
              </a:ext>
            </a:extLst>
          </p:cNvPr>
          <p:cNvSpPr/>
          <p:nvPr userDrawn="1"/>
        </p:nvSpPr>
        <p:spPr>
          <a:xfrm>
            <a:off x="-1" y="0"/>
            <a:ext cx="35814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FFC297-F0BA-4869-8CC2-EB3B11B13C69}"/>
              </a:ext>
            </a:extLst>
          </p:cNvPr>
          <p:cNvSpPr/>
          <p:nvPr userDrawn="1"/>
        </p:nvSpPr>
        <p:spPr>
          <a:xfrm>
            <a:off x="0" y="0"/>
            <a:ext cx="1499616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39D0E9D2-35DA-4120-B716-42E06C8541D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89781" y="353580"/>
            <a:ext cx="4686300" cy="6147662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3ABEBA44-B098-49D9-B566-330643259E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12206" y="353580"/>
            <a:ext cx="5010150" cy="2838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>
                <a:solidFill>
                  <a:srgbClr val="19305A"/>
                </a:solidFill>
                <a:latin typeface="Montserrat SemiBold" panose="00000700000000000000" pitchFamily="2" charset="0"/>
              </a:defRPr>
            </a:lvl1pPr>
            <a:lvl2pPr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2pPr>
            <a:lvl3pPr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3pPr>
            <a:lvl4pPr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4pPr>
            <a:lvl5pPr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3" name="Graphic 36">
            <a:extLst>
              <a:ext uri="{FF2B5EF4-FFF2-40B4-BE49-F238E27FC236}">
                <a16:creationId xmlns:a16="http://schemas.microsoft.com/office/drawing/2014/main" id="{CF864B4B-65C7-4971-90E5-0421D643451A}"/>
              </a:ext>
            </a:extLst>
          </p:cNvPr>
          <p:cNvGrpSpPr/>
          <p:nvPr userDrawn="1"/>
        </p:nvGrpSpPr>
        <p:grpSpPr>
          <a:xfrm>
            <a:off x="10771883" y="6340285"/>
            <a:ext cx="1222724" cy="314523"/>
            <a:chOff x="5539739" y="3286125"/>
            <a:chExt cx="1111567" cy="285930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A0BD874-0F39-46E9-B2F5-A010A36F26D4}"/>
                </a:ext>
              </a:extLst>
            </p:cNvPr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>
                <a:gd name="connsiteX0" fmla="*/ 337185 w 337184"/>
                <a:gd name="connsiteY0" fmla="*/ 189548 h 285930"/>
                <a:gd name="connsiteX1" fmla="*/ 290512 w 337184"/>
                <a:gd name="connsiteY1" fmla="*/ 234315 h 285930"/>
                <a:gd name="connsiteX2" fmla="*/ 209550 w 337184"/>
                <a:gd name="connsiteY2" fmla="*/ 255270 h 285930"/>
                <a:gd name="connsiteX3" fmla="*/ 97155 w 337184"/>
                <a:gd name="connsiteY3" fmla="*/ 143828 h 285930"/>
                <a:gd name="connsiteX4" fmla="*/ 199072 w 337184"/>
                <a:gd name="connsiteY4" fmla="*/ 25717 h 285930"/>
                <a:gd name="connsiteX5" fmla="*/ 268605 w 337184"/>
                <a:gd name="connsiteY5" fmla="*/ 47625 h 285930"/>
                <a:gd name="connsiteX6" fmla="*/ 299085 w 337184"/>
                <a:gd name="connsiteY6" fmla="*/ 102870 h 285930"/>
                <a:gd name="connsiteX7" fmla="*/ 337185 w 337184"/>
                <a:gd name="connsiteY7" fmla="*/ 102870 h 285930"/>
                <a:gd name="connsiteX8" fmla="*/ 337185 w 337184"/>
                <a:gd name="connsiteY8" fmla="*/ 7620 h 285930"/>
                <a:gd name="connsiteX9" fmla="*/ 298133 w 337184"/>
                <a:gd name="connsiteY9" fmla="*/ 7620 h 285930"/>
                <a:gd name="connsiteX10" fmla="*/ 290512 w 337184"/>
                <a:gd name="connsiteY10" fmla="*/ 23813 h 285930"/>
                <a:gd name="connsiteX11" fmla="*/ 186690 w 337184"/>
                <a:gd name="connsiteY11" fmla="*/ 0 h 285930"/>
                <a:gd name="connsiteX12" fmla="*/ 0 w 337184"/>
                <a:gd name="connsiteY12" fmla="*/ 147638 h 285930"/>
                <a:gd name="connsiteX13" fmla="*/ 124777 w 337184"/>
                <a:gd name="connsiteY13" fmla="*/ 278130 h 285930"/>
                <a:gd name="connsiteX14" fmla="*/ 193358 w 337184"/>
                <a:gd name="connsiteY14" fmla="*/ 285750 h 285930"/>
                <a:gd name="connsiteX15" fmla="*/ 336233 w 337184"/>
                <a:gd name="connsiteY15" fmla="*/ 236220 h 285930"/>
                <a:gd name="connsiteX16" fmla="*/ 336233 w 337184"/>
                <a:gd name="connsiteY16" fmla="*/ 189548 h 285930"/>
                <a:gd name="connsiteX17" fmla="*/ 337185 w 337184"/>
                <a:gd name="connsiteY17" fmla="*/ 189548 h 285930"/>
                <a:gd name="connsiteX18" fmla="*/ 337185 w 337184"/>
                <a:gd name="connsiteY18" fmla="*/ 189548 h 285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7184" h="28593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D97E77A-60E6-422E-9F07-D2E5E8CE6CCE}"/>
                </a:ext>
              </a:extLst>
            </p:cNvPr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>
                <a:gd name="connsiteX0" fmla="*/ 0 w 351472"/>
                <a:gd name="connsiteY0" fmla="*/ 0 h 267652"/>
                <a:gd name="connsiteX1" fmla="*/ 0 w 351472"/>
                <a:gd name="connsiteY1" fmla="*/ 95250 h 267652"/>
                <a:gd name="connsiteX2" fmla="*/ 28575 w 351472"/>
                <a:gd name="connsiteY2" fmla="*/ 94298 h 267652"/>
                <a:gd name="connsiteX3" fmla="*/ 41910 w 351472"/>
                <a:gd name="connsiteY3" fmla="*/ 40005 h 267652"/>
                <a:gd name="connsiteX4" fmla="*/ 86677 w 351472"/>
                <a:gd name="connsiteY4" fmla="*/ 26670 h 267652"/>
                <a:gd name="connsiteX5" fmla="*/ 127635 w 351472"/>
                <a:gd name="connsiteY5" fmla="*/ 26670 h 267652"/>
                <a:gd name="connsiteX6" fmla="*/ 127635 w 351472"/>
                <a:gd name="connsiteY6" fmla="*/ 210503 h 267652"/>
                <a:gd name="connsiteX7" fmla="*/ 108585 w 351472"/>
                <a:gd name="connsiteY7" fmla="*/ 239078 h 267652"/>
                <a:gd name="connsiteX8" fmla="*/ 75248 w 351472"/>
                <a:gd name="connsiteY8" fmla="*/ 240983 h 267652"/>
                <a:gd name="connsiteX9" fmla="*/ 75248 w 351472"/>
                <a:gd name="connsiteY9" fmla="*/ 267653 h 267652"/>
                <a:gd name="connsiteX10" fmla="*/ 277178 w 351472"/>
                <a:gd name="connsiteY10" fmla="*/ 267653 h 267652"/>
                <a:gd name="connsiteX11" fmla="*/ 277178 w 351472"/>
                <a:gd name="connsiteY11" fmla="*/ 240983 h 267652"/>
                <a:gd name="connsiteX12" fmla="*/ 246698 w 351472"/>
                <a:gd name="connsiteY12" fmla="*/ 240030 h 267652"/>
                <a:gd name="connsiteX13" fmla="*/ 223838 w 351472"/>
                <a:gd name="connsiteY13" fmla="*/ 210503 h 267652"/>
                <a:gd name="connsiteX14" fmla="*/ 223838 w 351472"/>
                <a:gd name="connsiteY14" fmla="*/ 26670 h 267652"/>
                <a:gd name="connsiteX15" fmla="*/ 264795 w 351472"/>
                <a:gd name="connsiteY15" fmla="*/ 26670 h 267652"/>
                <a:gd name="connsiteX16" fmla="*/ 303848 w 351472"/>
                <a:gd name="connsiteY16" fmla="*/ 33337 h 267652"/>
                <a:gd name="connsiteX17" fmla="*/ 322898 w 351472"/>
                <a:gd name="connsiteY17" fmla="*/ 94298 h 267652"/>
                <a:gd name="connsiteX18" fmla="*/ 351473 w 351472"/>
                <a:gd name="connsiteY18" fmla="*/ 95250 h 267652"/>
                <a:gd name="connsiteX19" fmla="*/ 351473 w 351472"/>
                <a:gd name="connsiteY19" fmla="*/ 0 h 267652"/>
                <a:gd name="connsiteX20" fmla="*/ 0 w 351472"/>
                <a:gd name="connsiteY20" fmla="*/ 0 h 267652"/>
                <a:gd name="connsiteX21" fmla="*/ 0 w 351472"/>
                <a:gd name="connsiteY21" fmla="*/ 0 h 267652"/>
                <a:gd name="connsiteX22" fmla="*/ 0 w 351472"/>
                <a:gd name="connsiteY22" fmla="*/ 0 h 26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1472" h="267652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A7F9C37-B89B-45F6-8BF3-B8AFAEAC6675}"/>
                </a:ext>
              </a:extLst>
            </p:cNvPr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>
                <a:gd name="connsiteX0" fmla="*/ 59055 w 413385"/>
                <a:gd name="connsiteY0" fmla="*/ 203835 h 266700"/>
                <a:gd name="connsiteX1" fmla="*/ 0 w 413385"/>
                <a:gd name="connsiteY1" fmla="*/ 239078 h 266700"/>
                <a:gd name="connsiteX2" fmla="*/ 0 w 413385"/>
                <a:gd name="connsiteY2" fmla="*/ 265748 h 266700"/>
                <a:gd name="connsiteX3" fmla="*/ 136208 w 413385"/>
                <a:gd name="connsiteY3" fmla="*/ 265748 h 266700"/>
                <a:gd name="connsiteX4" fmla="*/ 136208 w 413385"/>
                <a:gd name="connsiteY4" fmla="*/ 239078 h 266700"/>
                <a:gd name="connsiteX5" fmla="*/ 107633 w 413385"/>
                <a:gd name="connsiteY5" fmla="*/ 237173 h 266700"/>
                <a:gd name="connsiteX6" fmla="*/ 96203 w 413385"/>
                <a:gd name="connsiteY6" fmla="*/ 224790 h 266700"/>
                <a:gd name="connsiteX7" fmla="*/ 100013 w 413385"/>
                <a:gd name="connsiteY7" fmla="*/ 213360 h 266700"/>
                <a:gd name="connsiteX8" fmla="*/ 181928 w 413385"/>
                <a:gd name="connsiteY8" fmla="*/ 57150 h 266700"/>
                <a:gd name="connsiteX9" fmla="*/ 181928 w 413385"/>
                <a:gd name="connsiteY9" fmla="*/ 57150 h 266700"/>
                <a:gd name="connsiteX10" fmla="*/ 251460 w 413385"/>
                <a:gd name="connsiteY10" fmla="*/ 213360 h 266700"/>
                <a:gd name="connsiteX11" fmla="*/ 255270 w 413385"/>
                <a:gd name="connsiteY11" fmla="*/ 226695 h 266700"/>
                <a:gd name="connsiteX12" fmla="*/ 230505 w 413385"/>
                <a:gd name="connsiteY12" fmla="*/ 240030 h 266700"/>
                <a:gd name="connsiteX13" fmla="*/ 215265 w 413385"/>
                <a:gd name="connsiteY13" fmla="*/ 240030 h 266700"/>
                <a:gd name="connsiteX14" fmla="*/ 215265 w 413385"/>
                <a:gd name="connsiteY14" fmla="*/ 266700 h 266700"/>
                <a:gd name="connsiteX15" fmla="*/ 413385 w 413385"/>
                <a:gd name="connsiteY15" fmla="*/ 266700 h 266700"/>
                <a:gd name="connsiteX16" fmla="*/ 413385 w 413385"/>
                <a:gd name="connsiteY16" fmla="*/ 240030 h 266700"/>
                <a:gd name="connsiteX17" fmla="*/ 348615 w 413385"/>
                <a:gd name="connsiteY17" fmla="*/ 202883 h 266700"/>
                <a:gd name="connsiteX18" fmla="*/ 246698 w 413385"/>
                <a:gd name="connsiteY18" fmla="*/ 0 h 266700"/>
                <a:gd name="connsiteX19" fmla="*/ 173355 w 413385"/>
                <a:gd name="connsiteY19" fmla="*/ 0 h 266700"/>
                <a:gd name="connsiteX20" fmla="*/ 59055 w 413385"/>
                <a:gd name="connsiteY20" fmla="*/ 203835 h 266700"/>
                <a:gd name="connsiteX21" fmla="*/ 59055 w 413385"/>
                <a:gd name="connsiteY21" fmla="*/ 203835 h 266700"/>
                <a:gd name="connsiteX22" fmla="*/ 59055 w 413385"/>
                <a:gd name="connsiteY22" fmla="*/ 203835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3385" h="26670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3F532F1-E62C-4A91-9DD3-9FD8481B4204}"/>
                </a:ext>
              </a:extLst>
            </p:cNvPr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>
                <a:gd name="connsiteX0" fmla="*/ 18097 w 42862"/>
                <a:gd name="connsiteY0" fmla="*/ 19050 h 41910"/>
                <a:gd name="connsiteX1" fmla="*/ 18097 w 42862"/>
                <a:gd name="connsiteY1" fmla="*/ 12382 h 41910"/>
                <a:gd name="connsiteX2" fmla="*/ 22860 w 42862"/>
                <a:gd name="connsiteY2" fmla="*/ 12382 h 41910"/>
                <a:gd name="connsiteX3" fmla="*/ 28575 w 42862"/>
                <a:gd name="connsiteY3" fmla="*/ 16192 h 41910"/>
                <a:gd name="connsiteX4" fmla="*/ 22860 w 42862"/>
                <a:gd name="connsiteY4" fmla="*/ 20003 h 41910"/>
                <a:gd name="connsiteX5" fmla="*/ 18097 w 42862"/>
                <a:gd name="connsiteY5" fmla="*/ 20003 h 41910"/>
                <a:gd name="connsiteX6" fmla="*/ 18097 w 42862"/>
                <a:gd name="connsiteY6" fmla="*/ 19050 h 41910"/>
                <a:gd name="connsiteX7" fmla="*/ 18097 w 42862"/>
                <a:gd name="connsiteY7" fmla="*/ 19050 h 41910"/>
                <a:gd name="connsiteX8" fmla="*/ 18097 w 42862"/>
                <a:gd name="connsiteY8" fmla="*/ 22860 h 41910"/>
                <a:gd name="connsiteX9" fmla="*/ 21907 w 42862"/>
                <a:gd name="connsiteY9" fmla="*/ 22860 h 41910"/>
                <a:gd name="connsiteX10" fmla="*/ 28575 w 42862"/>
                <a:gd name="connsiteY10" fmla="*/ 33337 h 41910"/>
                <a:gd name="connsiteX11" fmla="*/ 32385 w 42862"/>
                <a:gd name="connsiteY11" fmla="*/ 33337 h 41910"/>
                <a:gd name="connsiteX12" fmla="*/ 25717 w 42862"/>
                <a:gd name="connsiteY12" fmla="*/ 22860 h 41910"/>
                <a:gd name="connsiteX13" fmla="*/ 32385 w 42862"/>
                <a:gd name="connsiteY13" fmla="*/ 16192 h 41910"/>
                <a:gd name="connsiteX14" fmla="*/ 23813 w 42862"/>
                <a:gd name="connsiteY14" fmla="*/ 9525 h 41910"/>
                <a:gd name="connsiteX15" fmla="*/ 14288 w 42862"/>
                <a:gd name="connsiteY15" fmla="*/ 9525 h 41910"/>
                <a:gd name="connsiteX16" fmla="*/ 14288 w 42862"/>
                <a:gd name="connsiteY16" fmla="*/ 33337 h 41910"/>
                <a:gd name="connsiteX17" fmla="*/ 18097 w 42862"/>
                <a:gd name="connsiteY17" fmla="*/ 33337 h 41910"/>
                <a:gd name="connsiteX18" fmla="*/ 18097 w 42862"/>
                <a:gd name="connsiteY18" fmla="*/ 22860 h 41910"/>
                <a:gd name="connsiteX19" fmla="*/ 18097 w 42862"/>
                <a:gd name="connsiteY19" fmla="*/ 22860 h 41910"/>
                <a:gd name="connsiteX20" fmla="*/ 18097 w 42862"/>
                <a:gd name="connsiteY20" fmla="*/ 22860 h 41910"/>
                <a:gd name="connsiteX21" fmla="*/ 4763 w 42862"/>
                <a:gd name="connsiteY21" fmla="*/ 20955 h 41910"/>
                <a:gd name="connsiteX22" fmla="*/ 21907 w 42862"/>
                <a:gd name="connsiteY22" fmla="*/ 3810 h 41910"/>
                <a:gd name="connsiteX23" fmla="*/ 39052 w 42862"/>
                <a:gd name="connsiteY23" fmla="*/ 20955 h 41910"/>
                <a:gd name="connsiteX24" fmla="*/ 21907 w 42862"/>
                <a:gd name="connsiteY24" fmla="*/ 38100 h 41910"/>
                <a:gd name="connsiteX25" fmla="*/ 4763 w 42862"/>
                <a:gd name="connsiteY25" fmla="*/ 20955 h 41910"/>
                <a:gd name="connsiteX26" fmla="*/ 4763 w 42862"/>
                <a:gd name="connsiteY26" fmla="*/ 20955 h 41910"/>
                <a:gd name="connsiteX27" fmla="*/ 4763 w 42862"/>
                <a:gd name="connsiteY27" fmla="*/ 20955 h 41910"/>
                <a:gd name="connsiteX28" fmla="*/ 21907 w 42862"/>
                <a:gd name="connsiteY28" fmla="*/ 41910 h 41910"/>
                <a:gd name="connsiteX29" fmla="*/ 42863 w 42862"/>
                <a:gd name="connsiteY29" fmla="*/ 20955 h 41910"/>
                <a:gd name="connsiteX30" fmla="*/ 21907 w 42862"/>
                <a:gd name="connsiteY30" fmla="*/ 0 h 41910"/>
                <a:gd name="connsiteX31" fmla="*/ 0 w 42862"/>
                <a:gd name="connsiteY31" fmla="*/ 20955 h 41910"/>
                <a:gd name="connsiteX32" fmla="*/ 21907 w 42862"/>
                <a:gd name="connsiteY32" fmla="*/ 41910 h 41910"/>
                <a:gd name="connsiteX33" fmla="*/ 21907 w 42862"/>
                <a:gd name="connsiteY33" fmla="*/ 41910 h 41910"/>
                <a:gd name="connsiteX34" fmla="*/ 21907 w 42862"/>
                <a:gd name="connsiteY34" fmla="*/ 41910 h 4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2862" h="4191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A8ADADE-CDE4-4624-A4D4-9A3425187030}"/>
                </a:ext>
              </a:extLst>
            </p:cNvPr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>
                <a:gd name="connsiteX0" fmla="*/ 151553 w 176318"/>
                <a:gd name="connsiteY0" fmla="*/ 4212 h 62314"/>
                <a:gd name="connsiteX1" fmla="*/ 158221 w 176318"/>
                <a:gd name="connsiteY1" fmla="*/ 6117 h 62314"/>
                <a:gd name="connsiteX2" fmla="*/ 154411 w 176318"/>
                <a:gd name="connsiteY2" fmla="*/ 8022 h 62314"/>
                <a:gd name="connsiteX3" fmla="*/ 154411 w 176318"/>
                <a:gd name="connsiteY3" fmla="*/ 8975 h 62314"/>
                <a:gd name="connsiteX4" fmla="*/ 172508 w 176318"/>
                <a:gd name="connsiteY4" fmla="*/ 14690 h 62314"/>
                <a:gd name="connsiteX5" fmla="*/ 174413 w 176318"/>
                <a:gd name="connsiteY5" fmla="*/ 16595 h 62314"/>
                <a:gd name="connsiteX6" fmla="*/ 172508 w 176318"/>
                <a:gd name="connsiteY6" fmla="*/ 17547 h 62314"/>
                <a:gd name="connsiteX7" fmla="*/ 173461 w 176318"/>
                <a:gd name="connsiteY7" fmla="*/ 19452 h 62314"/>
                <a:gd name="connsiteX8" fmla="*/ 176318 w 176318"/>
                <a:gd name="connsiteY8" fmla="*/ 20405 h 62314"/>
                <a:gd name="connsiteX9" fmla="*/ 154411 w 176318"/>
                <a:gd name="connsiteY9" fmla="*/ 24215 h 62314"/>
                <a:gd name="connsiteX10" fmla="*/ 147743 w 176318"/>
                <a:gd name="connsiteY10" fmla="*/ 24215 h 62314"/>
                <a:gd name="connsiteX11" fmla="*/ 138218 w 176318"/>
                <a:gd name="connsiteY11" fmla="*/ 25167 h 62314"/>
                <a:gd name="connsiteX12" fmla="*/ 44873 w 176318"/>
                <a:gd name="connsiteY12" fmla="*/ 48027 h 62314"/>
                <a:gd name="connsiteX13" fmla="*/ 7726 w 176318"/>
                <a:gd name="connsiteY13" fmla="*/ 62315 h 62314"/>
                <a:gd name="connsiteX14" fmla="*/ 106 w 176318"/>
                <a:gd name="connsiteY14" fmla="*/ 52790 h 62314"/>
                <a:gd name="connsiteX15" fmla="*/ 22966 w 176318"/>
                <a:gd name="connsiteY15" fmla="*/ 23262 h 62314"/>
                <a:gd name="connsiteX16" fmla="*/ 53446 w 176318"/>
                <a:gd name="connsiteY16" fmla="*/ 8975 h 62314"/>
                <a:gd name="connsiteX17" fmla="*/ 126788 w 176318"/>
                <a:gd name="connsiteY17" fmla="*/ 1355 h 62314"/>
                <a:gd name="connsiteX18" fmla="*/ 146791 w 176318"/>
                <a:gd name="connsiteY18" fmla="*/ 3260 h 62314"/>
                <a:gd name="connsiteX19" fmla="*/ 151553 w 176318"/>
                <a:gd name="connsiteY19" fmla="*/ 4212 h 62314"/>
                <a:gd name="connsiteX20" fmla="*/ 151553 w 176318"/>
                <a:gd name="connsiteY20" fmla="*/ 4212 h 62314"/>
                <a:gd name="connsiteX21" fmla="*/ 151553 w 176318"/>
                <a:gd name="connsiteY21" fmla="*/ 4212 h 62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6318" h="62314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9" name="Picture 18" descr="A picture containing colorfulness, line, screenshot, graphics&#10;&#10;Description automatically generated">
            <a:extLst>
              <a:ext uri="{FF2B5EF4-FFF2-40B4-BE49-F238E27FC236}">
                <a16:creationId xmlns:a16="http://schemas.microsoft.com/office/drawing/2014/main" id="{9058BA6E-167A-4766-B953-71CC40CB30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933" t="30706" r="37017" b="-1"/>
          <a:stretch/>
        </p:blipFill>
        <p:spPr>
          <a:xfrm rot="10800000" flipH="1">
            <a:off x="0" y="4472790"/>
            <a:ext cx="5876081" cy="238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2841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Alternate - 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FFC297-F0BA-4869-8CC2-EB3B11B13C69}"/>
              </a:ext>
            </a:extLst>
          </p:cNvPr>
          <p:cNvSpPr/>
          <p:nvPr userDrawn="1"/>
        </p:nvSpPr>
        <p:spPr>
          <a:xfrm>
            <a:off x="0" y="0"/>
            <a:ext cx="1499616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39D0E9D2-35DA-4120-B716-42E06C8541D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89781" y="353580"/>
            <a:ext cx="4686300" cy="6147662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3ABEBA44-B098-49D9-B566-330643259E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12206" y="353580"/>
            <a:ext cx="5010150" cy="2838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>
                <a:solidFill>
                  <a:srgbClr val="19305A"/>
                </a:solidFill>
                <a:latin typeface="Montserrat SemiBold" panose="00000700000000000000" pitchFamily="2" charset="0"/>
              </a:defRPr>
            </a:lvl1pPr>
            <a:lvl2pPr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2pPr>
            <a:lvl3pPr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3pPr>
            <a:lvl4pPr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4pPr>
            <a:lvl5pPr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3" name="Graphic 36">
            <a:extLst>
              <a:ext uri="{FF2B5EF4-FFF2-40B4-BE49-F238E27FC236}">
                <a16:creationId xmlns:a16="http://schemas.microsoft.com/office/drawing/2014/main" id="{C79B6D75-167C-4C4E-A085-F23B13B372B8}"/>
              </a:ext>
            </a:extLst>
          </p:cNvPr>
          <p:cNvGrpSpPr/>
          <p:nvPr userDrawn="1"/>
        </p:nvGrpSpPr>
        <p:grpSpPr>
          <a:xfrm>
            <a:off x="10771883" y="6340285"/>
            <a:ext cx="1222724" cy="314523"/>
            <a:chOff x="5539739" y="3286125"/>
            <a:chExt cx="1111567" cy="285930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3703AAF-C402-4697-A33B-337E89BD5749}"/>
                </a:ext>
              </a:extLst>
            </p:cNvPr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>
                <a:gd name="connsiteX0" fmla="*/ 337185 w 337184"/>
                <a:gd name="connsiteY0" fmla="*/ 189548 h 285930"/>
                <a:gd name="connsiteX1" fmla="*/ 290512 w 337184"/>
                <a:gd name="connsiteY1" fmla="*/ 234315 h 285930"/>
                <a:gd name="connsiteX2" fmla="*/ 209550 w 337184"/>
                <a:gd name="connsiteY2" fmla="*/ 255270 h 285930"/>
                <a:gd name="connsiteX3" fmla="*/ 97155 w 337184"/>
                <a:gd name="connsiteY3" fmla="*/ 143828 h 285930"/>
                <a:gd name="connsiteX4" fmla="*/ 199072 w 337184"/>
                <a:gd name="connsiteY4" fmla="*/ 25717 h 285930"/>
                <a:gd name="connsiteX5" fmla="*/ 268605 w 337184"/>
                <a:gd name="connsiteY5" fmla="*/ 47625 h 285930"/>
                <a:gd name="connsiteX6" fmla="*/ 299085 w 337184"/>
                <a:gd name="connsiteY6" fmla="*/ 102870 h 285930"/>
                <a:gd name="connsiteX7" fmla="*/ 337185 w 337184"/>
                <a:gd name="connsiteY7" fmla="*/ 102870 h 285930"/>
                <a:gd name="connsiteX8" fmla="*/ 337185 w 337184"/>
                <a:gd name="connsiteY8" fmla="*/ 7620 h 285930"/>
                <a:gd name="connsiteX9" fmla="*/ 298133 w 337184"/>
                <a:gd name="connsiteY9" fmla="*/ 7620 h 285930"/>
                <a:gd name="connsiteX10" fmla="*/ 290512 w 337184"/>
                <a:gd name="connsiteY10" fmla="*/ 23813 h 285930"/>
                <a:gd name="connsiteX11" fmla="*/ 186690 w 337184"/>
                <a:gd name="connsiteY11" fmla="*/ 0 h 285930"/>
                <a:gd name="connsiteX12" fmla="*/ 0 w 337184"/>
                <a:gd name="connsiteY12" fmla="*/ 147638 h 285930"/>
                <a:gd name="connsiteX13" fmla="*/ 124777 w 337184"/>
                <a:gd name="connsiteY13" fmla="*/ 278130 h 285930"/>
                <a:gd name="connsiteX14" fmla="*/ 193358 w 337184"/>
                <a:gd name="connsiteY14" fmla="*/ 285750 h 285930"/>
                <a:gd name="connsiteX15" fmla="*/ 336233 w 337184"/>
                <a:gd name="connsiteY15" fmla="*/ 236220 h 285930"/>
                <a:gd name="connsiteX16" fmla="*/ 336233 w 337184"/>
                <a:gd name="connsiteY16" fmla="*/ 189548 h 285930"/>
                <a:gd name="connsiteX17" fmla="*/ 337185 w 337184"/>
                <a:gd name="connsiteY17" fmla="*/ 189548 h 285930"/>
                <a:gd name="connsiteX18" fmla="*/ 337185 w 337184"/>
                <a:gd name="connsiteY18" fmla="*/ 189548 h 285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7184" h="28593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3D4EA58-5A59-404B-A381-7E5DA5989C60}"/>
                </a:ext>
              </a:extLst>
            </p:cNvPr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>
                <a:gd name="connsiteX0" fmla="*/ 0 w 351472"/>
                <a:gd name="connsiteY0" fmla="*/ 0 h 267652"/>
                <a:gd name="connsiteX1" fmla="*/ 0 w 351472"/>
                <a:gd name="connsiteY1" fmla="*/ 95250 h 267652"/>
                <a:gd name="connsiteX2" fmla="*/ 28575 w 351472"/>
                <a:gd name="connsiteY2" fmla="*/ 94298 h 267652"/>
                <a:gd name="connsiteX3" fmla="*/ 41910 w 351472"/>
                <a:gd name="connsiteY3" fmla="*/ 40005 h 267652"/>
                <a:gd name="connsiteX4" fmla="*/ 86677 w 351472"/>
                <a:gd name="connsiteY4" fmla="*/ 26670 h 267652"/>
                <a:gd name="connsiteX5" fmla="*/ 127635 w 351472"/>
                <a:gd name="connsiteY5" fmla="*/ 26670 h 267652"/>
                <a:gd name="connsiteX6" fmla="*/ 127635 w 351472"/>
                <a:gd name="connsiteY6" fmla="*/ 210503 h 267652"/>
                <a:gd name="connsiteX7" fmla="*/ 108585 w 351472"/>
                <a:gd name="connsiteY7" fmla="*/ 239078 h 267652"/>
                <a:gd name="connsiteX8" fmla="*/ 75248 w 351472"/>
                <a:gd name="connsiteY8" fmla="*/ 240983 h 267652"/>
                <a:gd name="connsiteX9" fmla="*/ 75248 w 351472"/>
                <a:gd name="connsiteY9" fmla="*/ 267653 h 267652"/>
                <a:gd name="connsiteX10" fmla="*/ 277178 w 351472"/>
                <a:gd name="connsiteY10" fmla="*/ 267653 h 267652"/>
                <a:gd name="connsiteX11" fmla="*/ 277178 w 351472"/>
                <a:gd name="connsiteY11" fmla="*/ 240983 h 267652"/>
                <a:gd name="connsiteX12" fmla="*/ 246698 w 351472"/>
                <a:gd name="connsiteY12" fmla="*/ 240030 h 267652"/>
                <a:gd name="connsiteX13" fmla="*/ 223838 w 351472"/>
                <a:gd name="connsiteY13" fmla="*/ 210503 h 267652"/>
                <a:gd name="connsiteX14" fmla="*/ 223838 w 351472"/>
                <a:gd name="connsiteY14" fmla="*/ 26670 h 267652"/>
                <a:gd name="connsiteX15" fmla="*/ 264795 w 351472"/>
                <a:gd name="connsiteY15" fmla="*/ 26670 h 267652"/>
                <a:gd name="connsiteX16" fmla="*/ 303848 w 351472"/>
                <a:gd name="connsiteY16" fmla="*/ 33337 h 267652"/>
                <a:gd name="connsiteX17" fmla="*/ 322898 w 351472"/>
                <a:gd name="connsiteY17" fmla="*/ 94298 h 267652"/>
                <a:gd name="connsiteX18" fmla="*/ 351473 w 351472"/>
                <a:gd name="connsiteY18" fmla="*/ 95250 h 267652"/>
                <a:gd name="connsiteX19" fmla="*/ 351473 w 351472"/>
                <a:gd name="connsiteY19" fmla="*/ 0 h 267652"/>
                <a:gd name="connsiteX20" fmla="*/ 0 w 351472"/>
                <a:gd name="connsiteY20" fmla="*/ 0 h 267652"/>
                <a:gd name="connsiteX21" fmla="*/ 0 w 351472"/>
                <a:gd name="connsiteY21" fmla="*/ 0 h 267652"/>
                <a:gd name="connsiteX22" fmla="*/ 0 w 351472"/>
                <a:gd name="connsiteY22" fmla="*/ 0 h 26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1472" h="267652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998827E-1FD4-42AC-B5BD-8775365D7E6A}"/>
                </a:ext>
              </a:extLst>
            </p:cNvPr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>
                <a:gd name="connsiteX0" fmla="*/ 59055 w 413385"/>
                <a:gd name="connsiteY0" fmla="*/ 203835 h 266700"/>
                <a:gd name="connsiteX1" fmla="*/ 0 w 413385"/>
                <a:gd name="connsiteY1" fmla="*/ 239078 h 266700"/>
                <a:gd name="connsiteX2" fmla="*/ 0 w 413385"/>
                <a:gd name="connsiteY2" fmla="*/ 265748 h 266700"/>
                <a:gd name="connsiteX3" fmla="*/ 136208 w 413385"/>
                <a:gd name="connsiteY3" fmla="*/ 265748 h 266700"/>
                <a:gd name="connsiteX4" fmla="*/ 136208 w 413385"/>
                <a:gd name="connsiteY4" fmla="*/ 239078 h 266700"/>
                <a:gd name="connsiteX5" fmla="*/ 107633 w 413385"/>
                <a:gd name="connsiteY5" fmla="*/ 237173 h 266700"/>
                <a:gd name="connsiteX6" fmla="*/ 96203 w 413385"/>
                <a:gd name="connsiteY6" fmla="*/ 224790 h 266700"/>
                <a:gd name="connsiteX7" fmla="*/ 100013 w 413385"/>
                <a:gd name="connsiteY7" fmla="*/ 213360 h 266700"/>
                <a:gd name="connsiteX8" fmla="*/ 181928 w 413385"/>
                <a:gd name="connsiteY8" fmla="*/ 57150 h 266700"/>
                <a:gd name="connsiteX9" fmla="*/ 181928 w 413385"/>
                <a:gd name="connsiteY9" fmla="*/ 57150 h 266700"/>
                <a:gd name="connsiteX10" fmla="*/ 251460 w 413385"/>
                <a:gd name="connsiteY10" fmla="*/ 213360 h 266700"/>
                <a:gd name="connsiteX11" fmla="*/ 255270 w 413385"/>
                <a:gd name="connsiteY11" fmla="*/ 226695 h 266700"/>
                <a:gd name="connsiteX12" fmla="*/ 230505 w 413385"/>
                <a:gd name="connsiteY12" fmla="*/ 240030 h 266700"/>
                <a:gd name="connsiteX13" fmla="*/ 215265 w 413385"/>
                <a:gd name="connsiteY13" fmla="*/ 240030 h 266700"/>
                <a:gd name="connsiteX14" fmla="*/ 215265 w 413385"/>
                <a:gd name="connsiteY14" fmla="*/ 266700 h 266700"/>
                <a:gd name="connsiteX15" fmla="*/ 413385 w 413385"/>
                <a:gd name="connsiteY15" fmla="*/ 266700 h 266700"/>
                <a:gd name="connsiteX16" fmla="*/ 413385 w 413385"/>
                <a:gd name="connsiteY16" fmla="*/ 240030 h 266700"/>
                <a:gd name="connsiteX17" fmla="*/ 348615 w 413385"/>
                <a:gd name="connsiteY17" fmla="*/ 202883 h 266700"/>
                <a:gd name="connsiteX18" fmla="*/ 246698 w 413385"/>
                <a:gd name="connsiteY18" fmla="*/ 0 h 266700"/>
                <a:gd name="connsiteX19" fmla="*/ 173355 w 413385"/>
                <a:gd name="connsiteY19" fmla="*/ 0 h 266700"/>
                <a:gd name="connsiteX20" fmla="*/ 59055 w 413385"/>
                <a:gd name="connsiteY20" fmla="*/ 203835 h 266700"/>
                <a:gd name="connsiteX21" fmla="*/ 59055 w 413385"/>
                <a:gd name="connsiteY21" fmla="*/ 203835 h 266700"/>
                <a:gd name="connsiteX22" fmla="*/ 59055 w 413385"/>
                <a:gd name="connsiteY22" fmla="*/ 203835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3385" h="26670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3A2ABEC-4E5F-450E-82AF-FBCEAC062245}"/>
                </a:ext>
              </a:extLst>
            </p:cNvPr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>
                <a:gd name="connsiteX0" fmla="*/ 18097 w 42862"/>
                <a:gd name="connsiteY0" fmla="*/ 19050 h 41910"/>
                <a:gd name="connsiteX1" fmla="*/ 18097 w 42862"/>
                <a:gd name="connsiteY1" fmla="*/ 12382 h 41910"/>
                <a:gd name="connsiteX2" fmla="*/ 22860 w 42862"/>
                <a:gd name="connsiteY2" fmla="*/ 12382 h 41910"/>
                <a:gd name="connsiteX3" fmla="*/ 28575 w 42862"/>
                <a:gd name="connsiteY3" fmla="*/ 16192 h 41910"/>
                <a:gd name="connsiteX4" fmla="*/ 22860 w 42862"/>
                <a:gd name="connsiteY4" fmla="*/ 20003 h 41910"/>
                <a:gd name="connsiteX5" fmla="*/ 18097 w 42862"/>
                <a:gd name="connsiteY5" fmla="*/ 20003 h 41910"/>
                <a:gd name="connsiteX6" fmla="*/ 18097 w 42862"/>
                <a:gd name="connsiteY6" fmla="*/ 19050 h 41910"/>
                <a:gd name="connsiteX7" fmla="*/ 18097 w 42862"/>
                <a:gd name="connsiteY7" fmla="*/ 19050 h 41910"/>
                <a:gd name="connsiteX8" fmla="*/ 18097 w 42862"/>
                <a:gd name="connsiteY8" fmla="*/ 22860 h 41910"/>
                <a:gd name="connsiteX9" fmla="*/ 21907 w 42862"/>
                <a:gd name="connsiteY9" fmla="*/ 22860 h 41910"/>
                <a:gd name="connsiteX10" fmla="*/ 28575 w 42862"/>
                <a:gd name="connsiteY10" fmla="*/ 33337 h 41910"/>
                <a:gd name="connsiteX11" fmla="*/ 32385 w 42862"/>
                <a:gd name="connsiteY11" fmla="*/ 33337 h 41910"/>
                <a:gd name="connsiteX12" fmla="*/ 25717 w 42862"/>
                <a:gd name="connsiteY12" fmla="*/ 22860 h 41910"/>
                <a:gd name="connsiteX13" fmla="*/ 32385 w 42862"/>
                <a:gd name="connsiteY13" fmla="*/ 16192 h 41910"/>
                <a:gd name="connsiteX14" fmla="*/ 23813 w 42862"/>
                <a:gd name="connsiteY14" fmla="*/ 9525 h 41910"/>
                <a:gd name="connsiteX15" fmla="*/ 14288 w 42862"/>
                <a:gd name="connsiteY15" fmla="*/ 9525 h 41910"/>
                <a:gd name="connsiteX16" fmla="*/ 14288 w 42862"/>
                <a:gd name="connsiteY16" fmla="*/ 33337 h 41910"/>
                <a:gd name="connsiteX17" fmla="*/ 18097 w 42862"/>
                <a:gd name="connsiteY17" fmla="*/ 33337 h 41910"/>
                <a:gd name="connsiteX18" fmla="*/ 18097 w 42862"/>
                <a:gd name="connsiteY18" fmla="*/ 22860 h 41910"/>
                <a:gd name="connsiteX19" fmla="*/ 18097 w 42862"/>
                <a:gd name="connsiteY19" fmla="*/ 22860 h 41910"/>
                <a:gd name="connsiteX20" fmla="*/ 18097 w 42862"/>
                <a:gd name="connsiteY20" fmla="*/ 22860 h 41910"/>
                <a:gd name="connsiteX21" fmla="*/ 4763 w 42862"/>
                <a:gd name="connsiteY21" fmla="*/ 20955 h 41910"/>
                <a:gd name="connsiteX22" fmla="*/ 21907 w 42862"/>
                <a:gd name="connsiteY22" fmla="*/ 3810 h 41910"/>
                <a:gd name="connsiteX23" fmla="*/ 39052 w 42862"/>
                <a:gd name="connsiteY23" fmla="*/ 20955 h 41910"/>
                <a:gd name="connsiteX24" fmla="*/ 21907 w 42862"/>
                <a:gd name="connsiteY24" fmla="*/ 38100 h 41910"/>
                <a:gd name="connsiteX25" fmla="*/ 4763 w 42862"/>
                <a:gd name="connsiteY25" fmla="*/ 20955 h 41910"/>
                <a:gd name="connsiteX26" fmla="*/ 4763 w 42862"/>
                <a:gd name="connsiteY26" fmla="*/ 20955 h 41910"/>
                <a:gd name="connsiteX27" fmla="*/ 4763 w 42862"/>
                <a:gd name="connsiteY27" fmla="*/ 20955 h 41910"/>
                <a:gd name="connsiteX28" fmla="*/ 21907 w 42862"/>
                <a:gd name="connsiteY28" fmla="*/ 41910 h 41910"/>
                <a:gd name="connsiteX29" fmla="*/ 42863 w 42862"/>
                <a:gd name="connsiteY29" fmla="*/ 20955 h 41910"/>
                <a:gd name="connsiteX30" fmla="*/ 21907 w 42862"/>
                <a:gd name="connsiteY30" fmla="*/ 0 h 41910"/>
                <a:gd name="connsiteX31" fmla="*/ 0 w 42862"/>
                <a:gd name="connsiteY31" fmla="*/ 20955 h 41910"/>
                <a:gd name="connsiteX32" fmla="*/ 21907 w 42862"/>
                <a:gd name="connsiteY32" fmla="*/ 41910 h 41910"/>
                <a:gd name="connsiteX33" fmla="*/ 21907 w 42862"/>
                <a:gd name="connsiteY33" fmla="*/ 41910 h 41910"/>
                <a:gd name="connsiteX34" fmla="*/ 21907 w 42862"/>
                <a:gd name="connsiteY34" fmla="*/ 41910 h 4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2862" h="4191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BA5118E-3FB7-4200-9747-E099C60F9902}"/>
                </a:ext>
              </a:extLst>
            </p:cNvPr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>
                <a:gd name="connsiteX0" fmla="*/ 151553 w 176318"/>
                <a:gd name="connsiteY0" fmla="*/ 4212 h 62314"/>
                <a:gd name="connsiteX1" fmla="*/ 158221 w 176318"/>
                <a:gd name="connsiteY1" fmla="*/ 6117 h 62314"/>
                <a:gd name="connsiteX2" fmla="*/ 154411 w 176318"/>
                <a:gd name="connsiteY2" fmla="*/ 8022 h 62314"/>
                <a:gd name="connsiteX3" fmla="*/ 154411 w 176318"/>
                <a:gd name="connsiteY3" fmla="*/ 8975 h 62314"/>
                <a:gd name="connsiteX4" fmla="*/ 172508 w 176318"/>
                <a:gd name="connsiteY4" fmla="*/ 14690 h 62314"/>
                <a:gd name="connsiteX5" fmla="*/ 174413 w 176318"/>
                <a:gd name="connsiteY5" fmla="*/ 16595 h 62314"/>
                <a:gd name="connsiteX6" fmla="*/ 172508 w 176318"/>
                <a:gd name="connsiteY6" fmla="*/ 17547 h 62314"/>
                <a:gd name="connsiteX7" fmla="*/ 173461 w 176318"/>
                <a:gd name="connsiteY7" fmla="*/ 19452 h 62314"/>
                <a:gd name="connsiteX8" fmla="*/ 176318 w 176318"/>
                <a:gd name="connsiteY8" fmla="*/ 20405 h 62314"/>
                <a:gd name="connsiteX9" fmla="*/ 154411 w 176318"/>
                <a:gd name="connsiteY9" fmla="*/ 24215 h 62314"/>
                <a:gd name="connsiteX10" fmla="*/ 147743 w 176318"/>
                <a:gd name="connsiteY10" fmla="*/ 24215 h 62314"/>
                <a:gd name="connsiteX11" fmla="*/ 138218 w 176318"/>
                <a:gd name="connsiteY11" fmla="*/ 25167 h 62314"/>
                <a:gd name="connsiteX12" fmla="*/ 44873 w 176318"/>
                <a:gd name="connsiteY12" fmla="*/ 48027 h 62314"/>
                <a:gd name="connsiteX13" fmla="*/ 7726 w 176318"/>
                <a:gd name="connsiteY13" fmla="*/ 62315 h 62314"/>
                <a:gd name="connsiteX14" fmla="*/ 106 w 176318"/>
                <a:gd name="connsiteY14" fmla="*/ 52790 h 62314"/>
                <a:gd name="connsiteX15" fmla="*/ 22966 w 176318"/>
                <a:gd name="connsiteY15" fmla="*/ 23262 h 62314"/>
                <a:gd name="connsiteX16" fmla="*/ 53446 w 176318"/>
                <a:gd name="connsiteY16" fmla="*/ 8975 h 62314"/>
                <a:gd name="connsiteX17" fmla="*/ 126788 w 176318"/>
                <a:gd name="connsiteY17" fmla="*/ 1355 h 62314"/>
                <a:gd name="connsiteX18" fmla="*/ 146791 w 176318"/>
                <a:gd name="connsiteY18" fmla="*/ 3260 h 62314"/>
                <a:gd name="connsiteX19" fmla="*/ 151553 w 176318"/>
                <a:gd name="connsiteY19" fmla="*/ 4212 h 62314"/>
                <a:gd name="connsiteX20" fmla="*/ 151553 w 176318"/>
                <a:gd name="connsiteY20" fmla="*/ 4212 h 62314"/>
                <a:gd name="connsiteX21" fmla="*/ 151553 w 176318"/>
                <a:gd name="connsiteY21" fmla="*/ 4212 h 62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6318" h="62314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50667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Purple/Image">
  <p:cSld name="Title Slide - Purple/Image">
    <p:bg>
      <p:bgPr>
        <a:solidFill>
          <a:schemeClr val="lt1"/>
        </a:solidFill>
        <a:effectLst/>
      </p:bgPr>
    </p:bg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7" name="Google Shape;1287;g2fb3de73b56_0_2955" descr="A person holding books and a coffee cup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 l="46110" t="18903" r="25242"/>
          <a:stretch/>
        </p:blipFill>
        <p:spPr>
          <a:xfrm>
            <a:off x="8547653" y="0"/>
            <a:ext cx="3644349" cy="6877878"/>
          </a:xfrm>
          <a:prstGeom prst="rect">
            <a:avLst/>
          </a:prstGeom>
          <a:noFill/>
          <a:ln>
            <a:noFill/>
          </a:ln>
        </p:spPr>
      </p:pic>
      <p:sp>
        <p:nvSpPr>
          <p:cNvPr id="1288" name="Google Shape;1288;g2fb3de73b56_0_2955"/>
          <p:cNvSpPr/>
          <p:nvPr/>
        </p:nvSpPr>
        <p:spPr>
          <a:xfrm>
            <a:off x="0" y="0"/>
            <a:ext cx="8658300" cy="6877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2976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9" name="Google Shape;1289;g2fb3de73b56_0_2955"/>
          <p:cNvSpPr txBox="1">
            <a:spLocks noGrp="1"/>
          </p:cNvSpPr>
          <p:nvPr>
            <p:ph type="subTitle" idx="1"/>
          </p:nvPr>
        </p:nvSpPr>
        <p:spPr>
          <a:xfrm>
            <a:off x="1524000" y="4761311"/>
            <a:ext cx="5994300" cy="10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0" name="Google Shape;1290;g2fb3de73b56_0_2955"/>
          <p:cNvSpPr txBox="1">
            <a:spLocks noGrp="1"/>
          </p:cNvSpPr>
          <p:nvPr>
            <p:ph type="title"/>
          </p:nvPr>
        </p:nvSpPr>
        <p:spPr>
          <a:xfrm>
            <a:off x="1524001" y="2216938"/>
            <a:ext cx="5994300" cy="24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Montserrat SemiBold"/>
              <a:buNone/>
              <a:defRPr sz="5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1" name="Google Shape;1291;g2fb3de73b56_0_2955"/>
          <p:cNvGrpSpPr/>
          <p:nvPr/>
        </p:nvGrpSpPr>
        <p:grpSpPr>
          <a:xfrm>
            <a:off x="123824" y="6429177"/>
            <a:ext cx="1222725" cy="314523"/>
            <a:chOff x="5539739" y="3286125"/>
            <a:chExt cx="1111568" cy="285930"/>
          </a:xfrm>
        </p:grpSpPr>
        <p:sp>
          <p:nvSpPr>
            <p:cNvPr id="1292" name="Google Shape;1292;g2fb3de73b56_0_2955"/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/>
              <a:ahLst/>
              <a:cxnLst/>
              <a:rect l="l" t="t" r="r" b="b"/>
              <a:pathLst>
                <a:path w="337184" h="285930" extrusionOk="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3" name="Google Shape;1293;g2fb3de73b56_0_2955"/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/>
              <a:ahLst/>
              <a:cxnLst/>
              <a:rect l="l" t="t" r="r" b="b"/>
              <a:pathLst>
                <a:path w="351472" h="267652" extrusionOk="0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4" name="Google Shape;1294;g2fb3de73b56_0_2955"/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/>
              <a:ahLst/>
              <a:cxnLst/>
              <a:rect l="l" t="t" r="r" b="b"/>
              <a:pathLst>
                <a:path w="413385" h="266700" extrusionOk="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5" name="Google Shape;1295;g2fb3de73b56_0_2955"/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/>
              <a:ahLst/>
              <a:cxnLst/>
              <a:rect l="l" t="t" r="r" b="b"/>
              <a:pathLst>
                <a:path w="42862" h="41910" extrusionOk="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6" name="Google Shape;1296;g2fb3de73b56_0_2955"/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/>
              <a:ahLst/>
              <a:cxnLst/>
              <a:rect l="l" t="t" r="r" b="b"/>
              <a:pathLst>
                <a:path w="176318" h="62314" extrusionOk="0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97" name="Google Shape;1297;g2fb3de73b56_0_2955" descr="A picture containing line, screensho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2886" t="17088" r="18199"/>
          <a:stretch/>
        </p:blipFill>
        <p:spPr>
          <a:xfrm rot="5400000" flipH="1">
            <a:off x="7554994" y="2220994"/>
            <a:ext cx="6858006" cy="24160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64945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 Break - Dark Blue">
    <p:bg>
      <p:bgPr>
        <a:gradFill flip="none" rotWithShape="1">
          <a:gsLst>
            <a:gs pos="88000">
              <a:schemeClr val="tx2">
                <a:lumMod val="50000"/>
              </a:schemeClr>
            </a:gs>
            <a:gs pos="63000">
              <a:schemeClr val="tx1"/>
            </a:gs>
            <a:gs pos="100000">
              <a:schemeClr val="accent3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76280DE-C683-4630-819F-EA9DB22B62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9541F1-B7B6-3946-81E3-271381E8A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838" y="2766218"/>
            <a:ext cx="10390322" cy="1325563"/>
          </a:xfrm>
        </p:spPr>
        <p:txBody>
          <a:bodyPr>
            <a:normAutofit/>
          </a:bodyPr>
          <a:lstStyle>
            <a:lvl1pPr algn="ctr">
              <a:defRPr sz="4400" b="1" i="0" baseline="0">
                <a:solidFill>
                  <a:schemeClr val="bg1"/>
                </a:solidFill>
                <a:latin typeface="Montserrat Semi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4" name="Graphic 36">
            <a:extLst>
              <a:ext uri="{FF2B5EF4-FFF2-40B4-BE49-F238E27FC236}">
                <a16:creationId xmlns:a16="http://schemas.microsoft.com/office/drawing/2014/main" id="{B83CBF2B-DD87-4ED8-8C5A-A907D169E0E5}"/>
              </a:ext>
            </a:extLst>
          </p:cNvPr>
          <p:cNvGrpSpPr/>
          <p:nvPr userDrawn="1"/>
        </p:nvGrpSpPr>
        <p:grpSpPr>
          <a:xfrm>
            <a:off x="223087" y="6340285"/>
            <a:ext cx="1222724" cy="314523"/>
            <a:chOff x="5539739" y="3286125"/>
            <a:chExt cx="1111567" cy="28593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0677ACB-8D35-475D-9E2E-CAD18D12F36B}"/>
                </a:ext>
              </a:extLst>
            </p:cNvPr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>
                <a:gd name="connsiteX0" fmla="*/ 337185 w 337184"/>
                <a:gd name="connsiteY0" fmla="*/ 189548 h 285930"/>
                <a:gd name="connsiteX1" fmla="*/ 290512 w 337184"/>
                <a:gd name="connsiteY1" fmla="*/ 234315 h 285930"/>
                <a:gd name="connsiteX2" fmla="*/ 209550 w 337184"/>
                <a:gd name="connsiteY2" fmla="*/ 255270 h 285930"/>
                <a:gd name="connsiteX3" fmla="*/ 97155 w 337184"/>
                <a:gd name="connsiteY3" fmla="*/ 143828 h 285930"/>
                <a:gd name="connsiteX4" fmla="*/ 199072 w 337184"/>
                <a:gd name="connsiteY4" fmla="*/ 25717 h 285930"/>
                <a:gd name="connsiteX5" fmla="*/ 268605 w 337184"/>
                <a:gd name="connsiteY5" fmla="*/ 47625 h 285930"/>
                <a:gd name="connsiteX6" fmla="*/ 299085 w 337184"/>
                <a:gd name="connsiteY6" fmla="*/ 102870 h 285930"/>
                <a:gd name="connsiteX7" fmla="*/ 337185 w 337184"/>
                <a:gd name="connsiteY7" fmla="*/ 102870 h 285930"/>
                <a:gd name="connsiteX8" fmla="*/ 337185 w 337184"/>
                <a:gd name="connsiteY8" fmla="*/ 7620 h 285930"/>
                <a:gd name="connsiteX9" fmla="*/ 298133 w 337184"/>
                <a:gd name="connsiteY9" fmla="*/ 7620 h 285930"/>
                <a:gd name="connsiteX10" fmla="*/ 290512 w 337184"/>
                <a:gd name="connsiteY10" fmla="*/ 23813 h 285930"/>
                <a:gd name="connsiteX11" fmla="*/ 186690 w 337184"/>
                <a:gd name="connsiteY11" fmla="*/ 0 h 285930"/>
                <a:gd name="connsiteX12" fmla="*/ 0 w 337184"/>
                <a:gd name="connsiteY12" fmla="*/ 147638 h 285930"/>
                <a:gd name="connsiteX13" fmla="*/ 124777 w 337184"/>
                <a:gd name="connsiteY13" fmla="*/ 278130 h 285930"/>
                <a:gd name="connsiteX14" fmla="*/ 193358 w 337184"/>
                <a:gd name="connsiteY14" fmla="*/ 285750 h 285930"/>
                <a:gd name="connsiteX15" fmla="*/ 336233 w 337184"/>
                <a:gd name="connsiteY15" fmla="*/ 236220 h 285930"/>
                <a:gd name="connsiteX16" fmla="*/ 336233 w 337184"/>
                <a:gd name="connsiteY16" fmla="*/ 189548 h 285930"/>
                <a:gd name="connsiteX17" fmla="*/ 337185 w 337184"/>
                <a:gd name="connsiteY17" fmla="*/ 189548 h 285930"/>
                <a:gd name="connsiteX18" fmla="*/ 337185 w 337184"/>
                <a:gd name="connsiteY18" fmla="*/ 189548 h 285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7184" h="28593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932F38B-F81C-4068-A550-DC12EB7C544E}"/>
                </a:ext>
              </a:extLst>
            </p:cNvPr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>
                <a:gd name="connsiteX0" fmla="*/ 0 w 351472"/>
                <a:gd name="connsiteY0" fmla="*/ 0 h 267652"/>
                <a:gd name="connsiteX1" fmla="*/ 0 w 351472"/>
                <a:gd name="connsiteY1" fmla="*/ 95250 h 267652"/>
                <a:gd name="connsiteX2" fmla="*/ 28575 w 351472"/>
                <a:gd name="connsiteY2" fmla="*/ 94298 h 267652"/>
                <a:gd name="connsiteX3" fmla="*/ 41910 w 351472"/>
                <a:gd name="connsiteY3" fmla="*/ 40005 h 267652"/>
                <a:gd name="connsiteX4" fmla="*/ 86677 w 351472"/>
                <a:gd name="connsiteY4" fmla="*/ 26670 h 267652"/>
                <a:gd name="connsiteX5" fmla="*/ 127635 w 351472"/>
                <a:gd name="connsiteY5" fmla="*/ 26670 h 267652"/>
                <a:gd name="connsiteX6" fmla="*/ 127635 w 351472"/>
                <a:gd name="connsiteY6" fmla="*/ 210503 h 267652"/>
                <a:gd name="connsiteX7" fmla="*/ 108585 w 351472"/>
                <a:gd name="connsiteY7" fmla="*/ 239078 h 267652"/>
                <a:gd name="connsiteX8" fmla="*/ 75248 w 351472"/>
                <a:gd name="connsiteY8" fmla="*/ 240983 h 267652"/>
                <a:gd name="connsiteX9" fmla="*/ 75248 w 351472"/>
                <a:gd name="connsiteY9" fmla="*/ 267653 h 267652"/>
                <a:gd name="connsiteX10" fmla="*/ 277178 w 351472"/>
                <a:gd name="connsiteY10" fmla="*/ 267653 h 267652"/>
                <a:gd name="connsiteX11" fmla="*/ 277178 w 351472"/>
                <a:gd name="connsiteY11" fmla="*/ 240983 h 267652"/>
                <a:gd name="connsiteX12" fmla="*/ 246698 w 351472"/>
                <a:gd name="connsiteY12" fmla="*/ 240030 h 267652"/>
                <a:gd name="connsiteX13" fmla="*/ 223838 w 351472"/>
                <a:gd name="connsiteY13" fmla="*/ 210503 h 267652"/>
                <a:gd name="connsiteX14" fmla="*/ 223838 w 351472"/>
                <a:gd name="connsiteY14" fmla="*/ 26670 h 267652"/>
                <a:gd name="connsiteX15" fmla="*/ 264795 w 351472"/>
                <a:gd name="connsiteY15" fmla="*/ 26670 h 267652"/>
                <a:gd name="connsiteX16" fmla="*/ 303848 w 351472"/>
                <a:gd name="connsiteY16" fmla="*/ 33337 h 267652"/>
                <a:gd name="connsiteX17" fmla="*/ 322898 w 351472"/>
                <a:gd name="connsiteY17" fmla="*/ 94298 h 267652"/>
                <a:gd name="connsiteX18" fmla="*/ 351473 w 351472"/>
                <a:gd name="connsiteY18" fmla="*/ 95250 h 267652"/>
                <a:gd name="connsiteX19" fmla="*/ 351473 w 351472"/>
                <a:gd name="connsiteY19" fmla="*/ 0 h 267652"/>
                <a:gd name="connsiteX20" fmla="*/ 0 w 351472"/>
                <a:gd name="connsiteY20" fmla="*/ 0 h 267652"/>
                <a:gd name="connsiteX21" fmla="*/ 0 w 351472"/>
                <a:gd name="connsiteY21" fmla="*/ 0 h 267652"/>
                <a:gd name="connsiteX22" fmla="*/ 0 w 351472"/>
                <a:gd name="connsiteY22" fmla="*/ 0 h 26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1472" h="267652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9CD1EF6-0E45-43BA-AC89-DB484C4A597F}"/>
                </a:ext>
              </a:extLst>
            </p:cNvPr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>
                <a:gd name="connsiteX0" fmla="*/ 59055 w 413385"/>
                <a:gd name="connsiteY0" fmla="*/ 203835 h 266700"/>
                <a:gd name="connsiteX1" fmla="*/ 0 w 413385"/>
                <a:gd name="connsiteY1" fmla="*/ 239078 h 266700"/>
                <a:gd name="connsiteX2" fmla="*/ 0 w 413385"/>
                <a:gd name="connsiteY2" fmla="*/ 265748 h 266700"/>
                <a:gd name="connsiteX3" fmla="*/ 136208 w 413385"/>
                <a:gd name="connsiteY3" fmla="*/ 265748 h 266700"/>
                <a:gd name="connsiteX4" fmla="*/ 136208 w 413385"/>
                <a:gd name="connsiteY4" fmla="*/ 239078 h 266700"/>
                <a:gd name="connsiteX5" fmla="*/ 107633 w 413385"/>
                <a:gd name="connsiteY5" fmla="*/ 237173 h 266700"/>
                <a:gd name="connsiteX6" fmla="*/ 96203 w 413385"/>
                <a:gd name="connsiteY6" fmla="*/ 224790 h 266700"/>
                <a:gd name="connsiteX7" fmla="*/ 100013 w 413385"/>
                <a:gd name="connsiteY7" fmla="*/ 213360 h 266700"/>
                <a:gd name="connsiteX8" fmla="*/ 181928 w 413385"/>
                <a:gd name="connsiteY8" fmla="*/ 57150 h 266700"/>
                <a:gd name="connsiteX9" fmla="*/ 181928 w 413385"/>
                <a:gd name="connsiteY9" fmla="*/ 57150 h 266700"/>
                <a:gd name="connsiteX10" fmla="*/ 251460 w 413385"/>
                <a:gd name="connsiteY10" fmla="*/ 213360 h 266700"/>
                <a:gd name="connsiteX11" fmla="*/ 255270 w 413385"/>
                <a:gd name="connsiteY11" fmla="*/ 226695 h 266700"/>
                <a:gd name="connsiteX12" fmla="*/ 230505 w 413385"/>
                <a:gd name="connsiteY12" fmla="*/ 240030 h 266700"/>
                <a:gd name="connsiteX13" fmla="*/ 215265 w 413385"/>
                <a:gd name="connsiteY13" fmla="*/ 240030 h 266700"/>
                <a:gd name="connsiteX14" fmla="*/ 215265 w 413385"/>
                <a:gd name="connsiteY14" fmla="*/ 266700 h 266700"/>
                <a:gd name="connsiteX15" fmla="*/ 413385 w 413385"/>
                <a:gd name="connsiteY15" fmla="*/ 266700 h 266700"/>
                <a:gd name="connsiteX16" fmla="*/ 413385 w 413385"/>
                <a:gd name="connsiteY16" fmla="*/ 240030 h 266700"/>
                <a:gd name="connsiteX17" fmla="*/ 348615 w 413385"/>
                <a:gd name="connsiteY17" fmla="*/ 202883 h 266700"/>
                <a:gd name="connsiteX18" fmla="*/ 246698 w 413385"/>
                <a:gd name="connsiteY18" fmla="*/ 0 h 266700"/>
                <a:gd name="connsiteX19" fmla="*/ 173355 w 413385"/>
                <a:gd name="connsiteY19" fmla="*/ 0 h 266700"/>
                <a:gd name="connsiteX20" fmla="*/ 59055 w 413385"/>
                <a:gd name="connsiteY20" fmla="*/ 203835 h 266700"/>
                <a:gd name="connsiteX21" fmla="*/ 59055 w 413385"/>
                <a:gd name="connsiteY21" fmla="*/ 203835 h 266700"/>
                <a:gd name="connsiteX22" fmla="*/ 59055 w 413385"/>
                <a:gd name="connsiteY22" fmla="*/ 203835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3385" h="26670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F90DDB1-2158-411B-8310-A8BE3D7AC366}"/>
                </a:ext>
              </a:extLst>
            </p:cNvPr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>
                <a:gd name="connsiteX0" fmla="*/ 18097 w 42862"/>
                <a:gd name="connsiteY0" fmla="*/ 19050 h 41910"/>
                <a:gd name="connsiteX1" fmla="*/ 18097 w 42862"/>
                <a:gd name="connsiteY1" fmla="*/ 12382 h 41910"/>
                <a:gd name="connsiteX2" fmla="*/ 22860 w 42862"/>
                <a:gd name="connsiteY2" fmla="*/ 12382 h 41910"/>
                <a:gd name="connsiteX3" fmla="*/ 28575 w 42862"/>
                <a:gd name="connsiteY3" fmla="*/ 16192 h 41910"/>
                <a:gd name="connsiteX4" fmla="*/ 22860 w 42862"/>
                <a:gd name="connsiteY4" fmla="*/ 20003 h 41910"/>
                <a:gd name="connsiteX5" fmla="*/ 18097 w 42862"/>
                <a:gd name="connsiteY5" fmla="*/ 20003 h 41910"/>
                <a:gd name="connsiteX6" fmla="*/ 18097 w 42862"/>
                <a:gd name="connsiteY6" fmla="*/ 19050 h 41910"/>
                <a:gd name="connsiteX7" fmla="*/ 18097 w 42862"/>
                <a:gd name="connsiteY7" fmla="*/ 19050 h 41910"/>
                <a:gd name="connsiteX8" fmla="*/ 18097 w 42862"/>
                <a:gd name="connsiteY8" fmla="*/ 22860 h 41910"/>
                <a:gd name="connsiteX9" fmla="*/ 21907 w 42862"/>
                <a:gd name="connsiteY9" fmla="*/ 22860 h 41910"/>
                <a:gd name="connsiteX10" fmla="*/ 28575 w 42862"/>
                <a:gd name="connsiteY10" fmla="*/ 33337 h 41910"/>
                <a:gd name="connsiteX11" fmla="*/ 32385 w 42862"/>
                <a:gd name="connsiteY11" fmla="*/ 33337 h 41910"/>
                <a:gd name="connsiteX12" fmla="*/ 25717 w 42862"/>
                <a:gd name="connsiteY12" fmla="*/ 22860 h 41910"/>
                <a:gd name="connsiteX13" fmla="*/ 32385 w 42862"/>
                <a:gd name="connsiteY13" fmla="*/ 16192 h 41910"/>
                <a:gd name="connsiteX14" fmla="*/ 23813 w 42862"/>
                <a:gd name="connsiteY14" fmla="*/ 9525 h 41910"/>
                <a:gd name="connsiteX15" fmla="*/ 14288 w 42862"/>
                <a:gd name="connsiteY15" fmla="*/ 9525 h 41910"/>
                <a:gd name="connsiteX16" fmla="*/ 14288 w 42862"/>
                <a:gd name="connsiteY16" fmla="*/ 33337 h 41910"/>
                <a:gd name="connsiteX17" fmla="*/ 18097 w 42862"/>
                <a:gd name="connsiteY17" fmla="*/ 33337 h 41910"/>
                <a:gd name="connsiteX18" fmla="*/ 18097 w 42862"/>
                <a:gd name="connsiteY18" fmla="*/ 22860 h 41910"/>
                <a:gd name="connsiteX19" fmla="*/ 18097 w 42862"/>
                <a:gd name="connsiteY19" fmla="*/ 22860 h 41910"/>
                <a:gd name="connsiteX20" fmla="*/ 18097 w 42862"/>
                <a:gd name="connsiteY20" fmla="*/ 22860 h 41910"/>
                <a:gd name="connsiteX21" fmla="*/ 4763 w 42862"/>
                <a:gd name="connsiteY21" fmla="*/ 20955 h 41910"/>
                <a:gd name="connsiteX22" fmla="*/ 21907 w 42862"/>
                <a:gd name="connsiteY22" fmla="*/ 3810 h 41910"/>
                <a:gd name="connsiteX23" fmla="*/ 39052 w 42862"/>
                <a:gd name="connsiteY23" fmla="*/ 20955 h 41910"/>
                <a:gd name="connsiteX24" fmla="*/ 21907 w 42862"/>
                <a:gd name="connsiteY24" fmla="*/ 38100 h 41910"/>
                <a:gd name="connsiteX25" fmla="*/ 4763 w 42862"/>
                <a:gd name="connsiteY25" fmla="*/ 20955 h 41910"/>
                <a:gd name="connsiteX26" fmla="*/ 4763 w 42862"/>
                <a:gd name="connsiteY26" fmla="*/ 20955 h 41910"/>
                <a:gd name="connsiteX27" fmla="*/ 4763 w 42862"/>
                <a:gd name="connsiteY27" fmla="*/ 20955 h 41910"/>
                <a:gd name="connsiteX28" fmla="*/ 21907 w 42862"/>
                <a:gd name="connsiteY28" fmla="*/ 41910 h 41910"/>
                <a:gd name="connsiteX29" fmla="*/ 42863 w 42862"/>
                <a:gd name="connsiteY29" fmla="*/ 20955 h 41910"/>
                <a:gd name="connsiteX30" fmla="*/ 21907 w 42862"/>
                <a:gd name="connsiteY30" fmla="*/ 0 h 41910"/>
                <a:gd name="connsiteX31" fmla="*/ 0 w 42862"/>
                <a:gd name="connsiteY31" fmla="*/ 20955 h 41910"/>
                <a:gd name="connsiteX32" fmla="*/ 21907 w 42862"/>
                <a:gd name="connsiteY32" fmla="*/ 41910 h 41910"/>
                <a:gd name="connsiteX33" fmla="*/ 21907 w 42862"/>
                <a:gd name="connsiteY33" fmla="*/ 41910 h 41910"/>
                <a:gd name="connsiteX34" fmla="*/ 21907 w 42862"/>
                <a:gd name="connsiteY34" fmla="*/ 41910 h 4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2862" h="4191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AD48D4C-2D07-4403-BF3D-BB6822FDCC7C}"/>
                </a:ext>
              </a:extLst>
            </p:cNvPr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>
                <a:gd name="connsiteX0" fmla="*/ 151553 w 176318"/>
                <a:gd name="connsiteY0" fmla="*/ 4212 h 62314"/>
                <a:gd name="connsiteX1" fmla="*/ 158221 w 176318"/>
                <a:gd name="connsiteY1" fmla="*/ 6117 h 62314"/>
                <a:gd name="connsiteX2" fmla="*/ 154411 w 176318"/>
                <a:gd name="connsiteY2" fmla="*/ 8022 h 62314"/>
                <a:gd name="connsiteX3" fmla="*/ 154411 w 176318"/>
                <a:gd name="connsiteY3" fmla="*/ 8975 h 62314"/>
                <a:gd name="connsiteX4" fmla="*/ 172508 w 176318"/>
                <a:gd name="connsiteY4" fmla="*/ 14690 h 62314"/>
                <a:gd name="connsiteX5" fmla="*/ 174413 w 176318"/>
                <a:gd name="connsiteY5" fmla="*/ 16595 h 62314"/>
                <a:gd name="connsiteX6" fmla="*/ 172508 w 176318"/>
                <a:gd name="connsiteY6" fmla="*/ 17547 h 62314"/>
                <a:gd name="connsiteX7" fmla="*/ 173461 w 176318"/>
                <a:gd name="connsiteY7" fmla="*/ 19452 h 62314"/>
                <a:gd name="connsiteX8" fmla="*/ 176318 w 176318"/>
                <a:gd name="connsiteY8" fmla="*/ 20405 h 62314"/>
                <a:gd name="connsiteX9" fmla="*/ 154411 w 176318"/>
                <a:gd name="connsiteY9" fmla="*/ 24215 h 62314"/>
                <a:gd name="connsiteX10" fmla="*/ 147743 w 176318"/>
                <a:gd name="connsiteY10" fmla="*/ 24215 h 62314"/>
                <a:gd name="connsiteX11" fmla="*/ 138218 w 176318"/>
                <a:gd name="connsiteY11" fmla="*/ 25167 h 62314"/>
                <a:gd name="connsiteX12" fmla="*/ 44873 w 176318"/>
                <a:gd name="connsiteY12" fmla="*/ 48027 h 62314"/>
                <a:gd name="connsiteX13" fmla="*/ 7726 w 176318"/>
                <a:gd name="connsiteY13" fmla="*/ 62315 h 62314"/>
                <a:gd name="connsiteX14" fmla="*/ 106 w 176318"/>
                <a:gd name="connsiteY14" fmla="*/ 52790 h 62314"/>
                <a:gd name="connsiteX15" fmla="*/ 22966 w 176318"/>
                <a:gd name="connsiteY15" fmla="*/ 23262 h 62314"/>
                <a:gd name="connsiteX16" fmla="*/ 53446 w 176318"/>
                <a:gd name="connsiteY16" fmla="*/ 8975 h 62314"/>
                <a:gd name="connsiteX17" fmla="*/ 126788 w 176318"/>
                <a:gd name="connsiteY17" fmla="*/ 1355 h 62314"/>
                <a:gd name="connsiteX18" fmla="*/ 146791 w 176318"/>
                <a:gd name="connsiteY18" fmla="*/ 3260 h 62314"/>
                <a:gd name="connsiteX19" fmla="*/ 151553 w 176318"/>
                <a:gd name="connsiteY19" fmla="*/ 4212 h 62314"/>
                <a:gd name="connsiteX20" fmla="*/ 151553 w 176318"/>
                <a:gd name="connsiteY20" fmla="*/ 4212 h 62314"/>
                <a:gd name="connsiteX21" fmla="*/ 151553 w 176318"/>
                <a:gd name="connsiteY21" fmla="*/ 4212 h 62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6318" h="62314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1" name="Picture 20" descr="A picture containing line, screenshot&#10;&#10;Description automatically generated">
            <a:extLst>
              <a:ext uri="{FF2B5EF4-FFF2-40B4-BE49-F238E27FC236}">
                <a16:creationId xmlns:a16="http://schemas.microsoft.com/office/drawing/2014/main" id="{216FD14E-6521-41AA-BAAE-640A724B3B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890" t="17087" r="18197"/>
          <a:stretch/>
        </p:blipFill>
        <p:spPr>
          <a:xfrm rot="5400000" flipH="1">
            <a:off x="7554994" y="2220994"/>
            <a:ext cx="6858005" cy="241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3065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 Break - Light Blue">
    <p:bg>
      <p:bgPr>
        <a:gradFill flip="none" rotWithShape="1">
          <a:gsLst>
            <a:gs pos="88000">
              <a:schemeClr val="tx2">
                <a:lumMod val="50000"/>
              </a:schemeClr>
            </a:gs>
            <a:gs pos="63000">
              <a:schemeClr val="tx1"/>
            </a:gs>
            <a:gs pos="100000">
              <a:schemeClr val="accent3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76280DE-C683-4630-819F-EA9DB22B62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9541F1-B7B6-3946-81E3-271381E8A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838" y="2766218"/>
            <a:ext cx="10390322" cy="1325563"/>
          </a:xfrm>
        </p:spPr>
        <p:txBody>
          <a:bodyPr>
            <a:normAutofit/>
          </a:bodyPr>
          <a:lstStyle>
            <a:lvl1pPr algn="ctr">
              <a:defRPr sz="4400" b="1" i="0" baseline="0">
                <a:solidFill>
                  <a:schemeClr val="bg1"/>
                </a:solidFill>
                <a:latin typeface="Montserrat Semi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9" name="Graphic 36">
            <a:extLst>
              <a:ext uri="{FF2B5EF4-FFF2-40B4-BE49-F238E27FC236}">
                <a16:creationId xmlns:a16="http://schemas.microsoft.com/office/drawing/2014/main" id="{695A88B7-DAD7-4B05-9405-F26417044CDB}"/>
              </a:ext>
            </a:extLst>
          </p:cNvPr>
          <p:cNvGrpSpPr/>
          <p:nvPr userDrawn="1"/>
        </p:nvGrpSpPr>
        <p:grpSpPr>
          <a:xfrm>
            <a:off x="223087" y="6340285"/>
            <a:ext cx="1222724" cy="314523"/>
            <a:chOff x="5539739" y="3286125"/>
            <a:chExt cx="1111567" cy="28593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95C7D32-FDD2-435B-A7E0-F0199D95CE59}"/>
                </a:ext>
              </a:extLst>
            </p:cNvPr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>
                <a:gd name="connsiteX0" fmla="*/ 337185 w 337184"/>
                <a:gd name="connsiteY0" fmla="*/ 189548 h 285930"/>
                <a:gd name="connsiteX1" fmla="*/ 290512 w 337184"/>
                <a:gd name="connsiteY1" fmla="*/ 234315 h 285930"/>
                <a:gd name="connsiteX2" fmla="*/ 209550 w 337184"/>
                <a:gd name="connsiteY2" fmla="*/ 255270 h 285930"/>
                <a:gd name="connsiteX3" fmla="*/ 97155 w 337184"/>
                <a:gd name="connsiteY3" fmla="*/ 143828 h 285930"/>
                <a:gd name="connsiteX4" fmla="*/ 199072 w 337184"/>
                <a:gd name="connsiteY4" fmla="*/ 25717 h 285930"/>
                <a:gd name="connsiteX5" fmla="*/ 268605 w 337184"/>
                <a:gd name="connsiteY5" fmla="*/ 47625 h 285930"/>
                <a:gd name="connsiteX6" fmla="*/ 299085 w 337184"/>
                <a:gd name="connsiteY6" fmla="*/ 102870 h 285930"/>
                <a:gd name="connsiteX7" fmla="*/ 337185 w 337184"/>
                <a:gd name="connsiteY7" fmla="*/ 102870 h 285930"/>
                <a:gd name="connsiteX8" fmla="*/ 337185 w 337184"/>
                <a:gd name="connsiteY8" fmla="*/ 7620 h 285930"/>
                <a:gd name="connsiteX9" fmla="*/ 298133 w 337184"/>
                <a:gd name="connsiteY9" fmla="*/ 7620 h 285930"/>
                <a:gd name="connsiteX10" fmla="*/ 290512 w 337184"/>
                <a:gd name="connsiteY10" fmla="*/ 23813 h 285930"/>
                <a:gd name="connsiteX11" fmla="*/ 186690 w 337184"/>
                <a:gd name="connsiteY11" fmla="*/ 0 h 285930"/>
                <a:gd name="connsiteX12" fmla="*/ 0 w 337184"/>
                <a:gd name="connsiteY12" fmla="*/ 147638 h 285930"/>
                <a:gd name="connsiteX13" fmla="*/ 124777 w 337184"/>
                <a:gd name="connsiteY13" fmla="*/ 278130 h 285930"/>
                <a:gd name="connsiteX14" fmla="*/ 193358 w 337184"/>
                <a:gd name="connsiteY14" fmla="*/ 285750 h 285930"/>
                <a:gd name="connsiteX15" fmla="*/ 336233 w 337184"/>
                <a:gd name="connsiteY15" fmla="*/ 236220 h 285930"/>
                <a:gd name="connsiteX16" fmla="*/ 336233 w 337184"/>
                <a:gd name="connsiteY16" fmla="*/ 189548 h 285930"/>
                <a:gd name="connsiteX17" fmla="*/ 337185 w 337184"/>
                <a:gd name="connsiteY17" fmla="*/ 189548 h 285930"/>
                <a:gd name="connsiteX18" fmla="*/ 337185 w 337184"/>
                <a:gd name="connsiteY18" fmla="*/ 189548 h 285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7184" h="28593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1DFD417-DBDD-4FDE-8B70-2A4B7362C8FB}"/>
                </a:ext>
              </a:extLst>
            </p:cNvPr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>
                <a:gd name="connsiteX0" fmla="*/ 0 w 351472"/>
                <a:gd name="connsiteY0" fmla="*/ 0 h 267652"/>
                <a:gd name="connsiteX1" fmla="*/ 0 w 351472"/>
                <a:gd name="connsiteY1" fmla="*/ 95250 h 267652"/>
                <a:gd name="connsiteX2" fmla="*/ 28575 w 351472"/>
                <a:gd name="connsiteY2" fmla="*/ 94298 h 267652"/>
                <a:gd name="connsiteX3" fmla="*/ 41910 w 351472"/>
                <a:gd name="connsiteY3" fmla="*/ 40005 h 267652"/>
                <a:gd name="connsiteX4" fmla="*/ 86677 w 351472"/>
                <a:gd name="connsiteY4" fmla="*/ 26670 h 267652"/>
                <a:gd name="connsiteX5" fmla="*/ 127635 w 351472"/>
                <a:gd name="connsiteY5" fmla="*/ 26670 h 267652"/>
                <a:gd name="connsiteX6" fmla="*/ 127635 w 351472"/>
                <a:gd name="connsiteY6" fmla="*/ 210503 h 267652"/>
                <a:gd name="connsiteX7" fmla="*/ 108585 w 351472"/>
                <a:gd name="connsiteY7" fmla="*/ 239078 h 267652"/>
                <a:gd name="connsiteX8" fmla="*/ 75248 w 351472"/>
                <a:gd name="connsiteY8" fmla="*/ 240983 h 267652"/>
                <a:gd name="connsiteX9" fmla="*/ 75248 w 351472"/>
                <a:gd name="connsiteY9" fmla="*/ 267653 h 267652"/>
                <a:gd name="connsiteX10" fmla="*/ 277178 w 351472"/>
                <a:gd name="connsiteY10" fmla="*/ 267653 h 267652"/>
                <a:gd name="connsiteX11" fmla="*/ 277178 w 351472"/>
                <a:gd name="connsiteY11" fmla="*/ 240983 h 267652"/>
                <a:gd name="connsiteX12" fmla="*/ 246698 w 351472"/>
                <a:gd name="connsiteY12" fmla="*/ 240030 h 267652"/>
                <a:gd name="connsiteX13" fmla="*/ 223838 w 351472"/>
                <a:gd name="connsiteY13" fmla="*/ 210503 h 267652"/>
                <a:gd name="connsiteX14" fmla="*/ 223838 w 351472"/>
                <a:gd name="connsiteY14" fmla="*/ 26670 h 267652"/>
                <a:gd name="connsiteX15" fmla="*/ 264795 w 351472"/>
                <a:gd name="connsiteY15" fmla="*/ 26670 h 267652"/>
                <a:gd name="connsiteX16" fmla="*/ 303848 w 351472"/>
                <a:gd name="connsiteY16" fmla="*/ 33337 h 267652"/>
                <a:gd name="connsiteX17" fmla="*/ 322898 w 351472"/>
                <a:gd name="connsiteY17" fmla="*/ 94298 h 267652"/>
                <a:gd name="connsiteX18" fmla="*/ 351473 w 351472"/>
                <a:gd name="connsiteY18" fmla="*/ 95250 h 267652"/>
                <a:gd name="connsiteX19" fmla="*/ 351473 w 351472"/>
                <a:gd name="connsiteY19" fmla="*/ 0 h 267652"/>
                <a:gd name="connsiteX20" fmla="*/ 0 w 351472"/>
                <a:gd name="connsiteY20" fmla="*/ 0 h 267652"/>
                <a:gd name="connsiteX21" fmla="*/ 0 w 351472"/>
                <a:gd name="connsiteY21" fmla="*/ 0 h 267652"/>
                <a:gd name="connsiteX22" fmla="*/ 0 w 351472"/>
                <a:gd name="connsiteY22" fmla="*/ 0 h 26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1472" h="267652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D6ABCC7-F538-4FF8-8FA9-D238BDDD89E5}"/>
                </a:ext>
              </a:extLst>
            </p:cNvPr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>
                <a:gd name="connsiteX0" fmla="*/ 59055 w 413385"/>
                <a:gd name="connsiteY0" fmla="*/ 203835 h 266700"/>
                <a:gd name="connsiteX1" fmla="*/ 0 w 413385"/>
                <a:gd name="connsiteY1" fmla="*/ 239078 h 266700"/>
                <a:gd name="connsiteX2" fmla="*/ 0 w 413385"/>
                <a:gd name="connsiteY2" fmla="*/ 265748 h 266700"/>
                <a:gd name="connsiteX3" fmla="*/ 136208 w 413385"/>
                <a:gd name="connsiteY3" fmla="*/ 265748 h 266700"/>
                <a:gd name="connsiteX4" fmla="*/ 136208 w 413385"/>
                <a:gd name="connsiteY4" fmla="*/ 239078 h 266700"/>
                <a:gd name="connsiteX5" fmla="*/ 107633 w 413385"/>
                <a:gd name="connsiteY5" fmla="*/ 237173 h 266700"/>
                <a:gd name="connsiteX6" fmla="*/ 96203 w 413385"/>
                <a:gd name="connsiteY6" fmla="*/ 224790 h 266700"/>
                <a:gd name="connsiteX7" fmla="*/ 100013 w 413385"/>
                <a:gd name="connsiteY7" fmla="*/ 213360 h 266700"/>
                <a:gd name="connsiteX8" fmla="*/ 181928 w 413385"/>
                <a:gd name="connsiteY8" fmla="*/ 57150 h 266700"/>
                <a:gd name="connsiteX9" fmla="*/ 181928 w 413385"/>
                <a:gd name="connsiteY9" fmla="*/ 57150 h 266700"/>
                <a:gd name="connsiteX10" fmla="*/ 251460 w 413385"/>
                <a:gd name="connsiteY10" fmla="*/ 213360 h 266700"/>
                <a:gd name="connsiteX11" fmla="*/ 255270 w 413385"/>
                <a:gd name="connsiteY11" fmla="*/ 226695 h 266700"/>
                <a:gd name="connsiteX12" fmla="*/ 230505 w 413385"/>
                <a:gd name="connsiteY12" fmla="*/ 240030 h 266700"/>
                <a:gd name="connsiteX13" fmla="*/ 215265 w 413385"/>
                <a:gd name="connsiteY13" fmla="*/ 240030 h 266700"/>
                <a:gd name="connsiteX14" fmla="*/ 215265 w 413385"/>
                <a:gd name="connsiteY14" fmla="*/ 266700 h 266700"/>
                <a:gd name="connsiteX15" fmla="*/ 413385 w 413385"/>
                <a:gd name="connsiteY15" fmla="*/ 266700 h 266700"/>
                <a:gd name="connsiteX16" fmla="*/ 413385 w 413385"/>
                <a:gd name="connsiteY16" fmla="*/ 240030 h 266700"/>
                <a:gd name="connsiteX17" fmla="*/ 348615 w 413385"/>
                <a:gd name="connsiteY17" fmla="*/ 202883 h 266700"/>
                <a:gd name="connsiteX18" fmla="*/ 246698 w 413385"/>
                <a:gd name="connsiteY18" fmla="*/ 0 h 266700"/>
                <a:gd name="connsiteX19" fmla="*/ 173355 w 413385"/>
                <a:gd name="connsiteY19" fmla="*/ 0 h 266700"/>
                <a:gd name="connsiteX20" fmla="*/ 59055 w 413385"/>
                <a:gd name="connsiteY20" fmla="*/ 203835 h 266700"/>
                <a:gd name="connsiteX21" fmla="*/ 59055 w 413385"/>
                <a:gd name="connsiteY21" fmla="*/ 203835 h 266700"/>
                <a:gd name="connsiteX22" fmla="*/ 59055 w 413385"/>
                <a:gd name="connsiteY22" fmla="*/ 203835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3385" h="26670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779F505-FE28-4E93-A1D0-C842E3B686A8}"/>
                </a:ext>
              </a:extLst>
            </p:cNvPr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>
                <a:gd name="connsiteX0" fmla="*/ 18097 w 42862"/>
                <a:gd name="connsiteY0" fmla="*/ 19050 h 41910"/>
                <a:gd name="connsiteX1" fmla="*/ 18097 w 42862"/>
                <a:gd name="connsiteY1" fmla="*/ 12382 h 41910"/>
                <a:gd name="connsiteX2" fmla="*/ 22860 w 42862"/>
                <a:gd name="connsiteY2" fmla="*/ 12382 h 41910"/>
                <a:gd name="connsiteX3" fmla="*/ 28575 w 42862"/>
                <a:gd name="connsiteY3" fmla="*/ 16192 h 41910"/>
                <a:gd name="connsiteX4" fmla="*/ 22860 w 42862"/>
                <a:gd name="connsiteY4" fmla="*/ 20003 h 41910"/>
                <a:gd name="connsiteX5" fmla="*/ 18097 w 42862"/>
                <a:gd name="connsiteY5" fmla="*/ 20003 h 41910"/>
                <a:gd name="connsiteX6" fmla="*/ 18097 w 42862"/>
                <a:gd name="connsiteY6" fmla="*/ 19050 h 41910"/>
                <a:gd name="connsiteX7" fmla="*/ 18097 w 42862"/>
                <a:gd name="connsiteY7" fmla="*/ 19050 h 41910"/>
                <a:gd name="connsiteX8" fmla="*/ 18097 w 42862"/>
                <a:gd name="connsiteY8" fmla="*/ 22860 h 41910"/>
                <a:gd name="connsiteX9" fmla="*/ 21907 w 42862"/>
                <a:gd name="connsiteY9" fmla="*/ 22860 h 41910"/>
                <a:gd name="connsiteX10" fmla="*/ 28575 w 42862"/>
                <a:gd name="connsiteY10" fmla="*/ 33337 h 41910"/>
                <a:gd name="connsiteX11" fmla="*/ 32385 w 42862"/>
                <a:gd name="connsiteY11" fmla="*/ 33337 h 41910"/>
                <a:gd name="connsiteX12" fmla="*/ 25717 w 42862"/>
                <a:gd name="connsiteY12" fmla="*/ 22860 h 41910"/>
                <a:gd name="connsiteX13" fmla="*/ 32385 w 42862"/>
                <a:gd name="connsiteY13" fmla="*/ 16192 h 41910"/>
                <a:gd name="connsiteX14" fmla="*/ 23813 w 42862"/>
                <a:gd name="connsiteY14" fmla="*/ 9525 h 41910"/>
                <a:gd name="connsiteX15" fmla="*/ 14288 w 42862"/>
                <a:gd name="connsiteY15" fmla="*/ 9525 h 41910"/>
                <a:gd name="connsiteX16" fmla="*/ 14288 w 42862"/>
                <a:gd name="connsiteY16" fmla="*/ 33337 h 41910"/>
                <a:gd name="connsiteX17" fmla="*/ 18097 w 42862"/>
                <a:gd name="connsiteY17" fmla="*/ 33337 h 41910"/>
                <a:gd name="connsiteX18" fmla="*/ 18097 w 42862"/>
                <a:gd name="connsiteY18" fmla="*/ 22860 h 41910"/>
                <a:gd name="connsiteX19" fmla="*/ 18097 w 42862"/>
                <a:gd name="connsiteY19" fmla="*/ 22860 h 41910"/>
                <a:gd name="connsiteX20" fmla="*/ 18097 w 42862"/>
                <a:gd name="connsiteY20" fmla="*/ 22860 h 41910"/>
                <a:gd name="connsiteX21" fmla="*/ 4763 w 42862"/>
                <a:gd name="connsiteY21" fmla="*/ 20955 h 41910"/>
                <a:gd name="connsiteX22" fmla="*/ 21907 w 42862"/>
                <a:gd name="connsiteY22" fmla="*/ 3810 h 41910"/>
                <a:gd name="connsiteX23" fmla="*/ 39052 w 42862"/>
                <a:gd name="connsiteY23" fmla="*/ 20955 h 41910"/>
                <a:gd name="connsiteX24" fmla="*/ 21907 w 42862"/>
                <a:gd name="connsiteY24" fmla="*/ 38100 h 41910"/>
                <a:gd name="connsiteX25" fmla="*/ 4763 w 42862"/>
                <a:gd name="connsiteY25" fmla="*/ 20955 h 41910"/>
                <a:gd name="connsiteX26" fmla="*/ 4763 w 42862"/>
                <a:gd name="connsiteY26" fmla="*/ 20955 h 41910"/>
                <a:gd name="connsiteX27" fmla="*/ 4763 w 42862"/>
                <a:gd name="connsiteY27" fmla="*/ 20955 h 41910"/>
                <a:gd name="connsiteX28" fmla="*/ 21907 w 42862"/>
                <a:gd name="connsiteY28" fmla="*/ 41910 h 41910"/>
                <a:gd name="connsiteX29" fmla="*/ 42863 w 42862"/>
                <a:gd name="connsiteY29" fmla="*/ 20955 h 41910"/>
                <a:gd name="connsiteX30" fmla="*/ 21907 w 42862"/>
                <a:gd name="connsiteY30" fmla="*/ 0 h 41910"/>
                <a:gd name="connsiteX31" fmla="*/ 0 w 42862"/>
                <a:gd name="connsiteY31" fmla="*/ 20955 h 41910"/>
                <a:gd name="connsiteX32" fmla="*/ 21907 w 42862"/>
                <a:gd name="connsiteY32" fmla="*/ 41910 h 41910"/>
                <a:gd name="connsiteX33" fmla="*/ 21907 w 42862"/>
                <a:gd name="connsiteY33" fmla="*/ 41910 h 41910"/>
                <a:gd name="connsiteX34" fmla="*/ 21907 w 42862"/>
                <a:gd name="connsiteY34" fmla="*/ 41910 h 4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2862" h="4191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FD9EA67-BF02-47AF-A2BC-59810ABE5C25}"/>
                </a:ext>
              </a:extLst>
            </p:cNvPr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>
                <a:gd name="connsiteX0" fmla="*/ 151553 w 176318"/>
                <a:gd name="connsiteY0" fmla="*/ 4212 h 62314"/>
                <a:gd name="connsiteX1" fmla="*/ 158221 w 176318"/>
                <a:gd name="connsiteY1" fmla="*/ 6117 h 62314"/>
                <a:gd name="connsiteX2" fmla="*/ 154411 w 176318"/>
                <a:gd name="connsiteY2" fmla="*/ 8022 h 62314"/>
                <a:gd name="connsiteX3" fmla="*/ 154411 w 176318"/>
                <a:gd name="connsiteY3" fmla="*/ 8975 h 62314"/>
                <a:gd name="connsiteX4" fmla="*/ 172508 w 176318"/>
                <a:gd name="connsiteY4" fmla="*/ 14690 h 62314"/>
                <a:gd name="connsiteX5" fmla="*/ 174413 w 176318"/>
                <a:gd name="connsiteY5" fmla="*/ 16595 h 62314"/>
                <a:gd name="connsiteX6" fmla="*/ 172508 w 176318"/>
                <a:gd name="connsiteY6" fmla="*/ 17547 h 62314"/>
                <a:gd name="connsiteX7" fmla="*/ 173461 w 176318"/>
                <a:gd name="connsiteY7" fmla="*/ 19452 h 62314"/>
                <a:gd name="connsiteX8" fmla="*/ 176318 w 176318"/>
                <a:gd name="connsiteY8" fmla="*/ 20405 h 62314"/>
                <a:gd name="connsiteX9" fmla="*/ 154411 w 176318"/>
                <a:gd name="connsiteY9" fmla="*/ 24215 h 62314"/>
                <a:gd name="connsiteX10" fmla="*/ 147743 w 176318"/>
                <a:gd name="connsiteY10" fmla="*/ 24215 h 62314"/>
                <a:gd name="connsiteX11" fmla="*/ 138218 w 176318"/>
                <a:gd name="connsiteY11" fmla="*/ 25167 h 62314"/>
                <a:gd name="connsiteX12" fmla="*/ 44873 w 176318"/>
                <a:gd name="connsiteY12" fmla="*/ 48027 h 62314"/>
                <a:gd name="connsiteX13" fmla="*/ 7726 w 176318"/>
                <a:gd name="connsiteY13" fmla="*/ 62315 h 62314"/>
                <a:gd name="connsiteX14" fmla="*/ 106 w 176318"/>
                <a:gd name="connsiteY14" fmla="*/ 52790 h 62314"/>
                <a:gd name="connsiteX15" fmla="*/ 22966 w 176318"/>
                <a:gd name="connsiteY15" fmla="*/ 23262 h 62314"/>
                <a:gd name="connsiteX16" fmla="*/ 53446 w 176318"/>
                <a:gd name="connsiteY16" fmla="*/ 8975 h 62314"/>
                <a:gd name="connsiteX17" fmla="*/ 126788 w 176318"/>
                <a:gd name="connsiteY17" fmla="*/ 1355 h 62314"/>
                <a:gd name="connsiteX18" fmla="*/ 146791 w 176318"/>
                <a:gd name="connsiteY18" fmla="*/ 3260 h 62314"/>
                <a:gd name="connsiteX19" fmla="*/ 151553 w 176318"/>
                <a:gd name="connsiteY19" fmla="*/ 4212 h 62314"/>
                <a:gd name="connsiteX20" fmla="*/ 151553 w 176318"/>
                <a:gd name="connsiteY20" fmla="*/ 4212 h 62314"/>
                <a:gd name="connsiteX21" fmla="*/ 151553 w 176318"/>
                <a:gd name="connsiteY21" fmla="*/ 4212 h 62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6318" h="62314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6" name="Picture 15" descr="A picture containing line, screenshot&#10;&#10;Description automatically generated">
            <a:extLst>
              <a:ext uri="{FF2B5EF4-FFF2-40B4-BE49-F238E27FC236}">
                <a16:creationId xmlns:a16="http://schemas.microsoft.com/office/drawing/2014/main" id="{BEA2E48C-B346-46F4-BB85-5E1F1463A9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890" t="17087" r="18197"/>
          <a:stretch/>
        </p:blipFill>
        <p:spPr>
          <a:xfrm rot="5400000" flipH="1">
            <a:off x="7554994" y="2220994"/>
            <a:ext cx="6858005" cy="241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7339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 Break - Green">
    <p:bg>
      <p:bgPr>
        <a:gradFill flip="none" rotWithShape="1">
          <a:gsLst>
            <a:gs pos="88000">
              <a:schemeClr val="tx2">
                <a:lumMod val="50000"/>
              </a:schemeClr>
            </a:gs>
            <a:gs pos="63000">
              <a:schemeClr val="tx1"/>
            </a:gs>
            <a:gs pos="100000">
              <a:schemeClr val="accent3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76280DE-C683-4630-819F-EA9DB22B62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9541F1-B7B6-3946-81E3-271381E8A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838" y="2766218"/>
            <a:ext cx="10390322" cy="1325563"/>
          </a:xfrm>
        </p:spPr>
        <p:txBody>
          <a:bodyPr>
            <a:normAutofit/>
          </a:bodyPr>
          <a:lstStyle>
            <a:lvl1pPr algn="ctr">
              <a:defRPr sz="4400" b="1" i="0" baseline="0">
                <a:solidFill>
                  <a:schemeClr val="bg1"/>
                </a:solidFill>
                <a:latin typeface="Montserrat Semi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9" name="Graphic 36">
            <a:extLst>
              <a:ext uri="{FF2B5EF4-FFF2-40B4-BE49-F238E27FC236}">
                <a16:creationId xmlns:a16="http://schemas.microsoft.com/office/drawing/2014/main" id="{695A88B7-DAD7-4B05-9405-F26417044CDB}"/>
              </a:ext>
            </a:extLst>
          </p:cNvPr>
          <p:cNvGrpSpPr/>
          <p:nvPr userDrawn="1"/>
        </p:nvGrpSpPr>
        <p:grpSpPr>
          <a:xfrm>
            <a:off x="223087" y="6340285"/>
            <a:ext cx="1222724" cy="314523"/>
            <a:chOff x="5539739" y="3286125"/>
            <a:chExt cx="1111567" cy="28593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95C7D32-FDD2-435B-A7E0-F0199D95CE59}"/>
                </a:ext>
              </a:extLst>
            </p:cNvPr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>
                <a:gd name="connsiteX0" fmla="*/ 337185 w 337184"/>
                <a:gd name="connsiteY0" fmla="*/ 189548 h 285930"/>
                <a:gd name="connsiteX1" fmla="*/ 290512 w 337184"/>
                <a:gd name="connsiteY1" fmla="*/ 234315 h 285930"/>
                <a:gd name="connsiteX2" fmla="*/ 209550 w 337184"/>
                <a:gd name="connsiteY2" fmla="*/ 255270 h 285930"/>
                <a:gd name="connsiteX3" fmla="*/ 97155 w 337184"/>
                <a:gd name="connsiteY3" fmla="*/ 143828 h 285930"/>
                <a:gd name="connsiteX4" fmla="*/ 199072 w 337184"/>
                <a:gd name="connsiteY4" fmla="*/ 25717 h 285930"/>
                <a:gd name="connsiteX5" fmla="*/ 268605 w 337184"/>
                <a:gd name="connsiteY5" fmla="*/ 47625 h 285930"/>
                <a:gd name="connsiteX6" fmla="*/ 299085 w 337184"/>
                <a:gd name="connsiteY6" fmla="*/ 102870 h 285930"/>
                <a:gd name="connsiteX7" fmla="*/ 337185 w 337184"/>
                <a:gd name="connsiteY7" fmla="*/ 102870 h 285930"/>
                <a:gd name="connsiteX8" fmla="*/ 337185 w 337184"/>
                <a:gd name="connsiteY8" fmla="*/ 7620 h 285930"/>
                <a:gd name="connsiteX9" fmla="*/ 298133 w 337184"/>
                <a:gd name="connsiteY9" fmla="*/ 7620 h 285930"/>
                <a:gd name="connsiteX10" fmla="*/ 290512 w 337184"/>
                <a:gd name="connsiteY10" fmla="*/ 23813 h 285930"/>
                <a:gd name="connsiteX11" fmla="*/ 186690 w 337184"/>
                <a:gd name="connsiteY11" fmla="*/ 0 h 285930"/>
                <a:gd name="connsiteX12" fmla="*/ 0 w 337184"/>
                <a:gd name="connsiteY12" fmla="*/ 147638 h 285930"/>
                <a:gd name="connsiteX13" fmla="*/ 124777 w 337184"/>
                <a:gd name="connsiteY13" fmla="*/ 278130 h 285930"/>
                <a:gd name="connsiteX14" fmla="*/ 193358 w 337184"/>
                <a:gd name="connsiteY14" fmla="*/ 285750 h 285930"/>
                <a:gd name="connsiteX15" fmla="*/ 336233 w 337184"/>
                <a:gd name="connsiteY15" fmla="*/ 236220 h 285930"/>
                <a:gd name="connsiteX16" fmla="*/ 336233 w 337184"/>
                <a:gd name="connsiteY16" fmla="*/ 189548 h 285930"/>
                <a:gd name="connsiteX17" fmla="*/ 337185 w 337184"/>
                <a:gd name="connsiteY17" fmla="*/ 189548 h 285930"/>
                <a:gd name="connsiteX18" fmla="*/ 337185 w 337184"/>
                <a:gd name="connsiteY18" fmla="*/ 189548 h 285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7184" h="28593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1DFD417-DBDD-4FDE-8B70-2A4B7362C8FB}"/>
                </a:ext>
              </a:extLst>
            </p:cNvPr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>
                <a:gd name="connsiteX0" fmla="*/ 0 w 351472"/>
                <a:gd name="connsiteY0" fmla="*/ 0 h 267652"/>
                <a:gd name="connsiteX1" fmla="*/ 0 w 351472"/>
                <a:gd name="connsiteY1" fmla="*/ 95250 h 267652"/>
                <a:gd name="connsiteX2" fmla="*/ 28575 w 351472"/>
                <a:gd name="connsiteY2" fmla="*/ 94298 h 267652"/>
                <a:gd name="connsiteX3" fmla="*/ 41910 w 351472"/>
                <a:gd name="connsiteY3" fmla="*/ 40005 h 267652"/>
                <a:gd name="connsiteX4" fmla="*/ 86677 w 351472"/>
                <a:gd name="connsiteY4" fmla="*/ 26670 h 267652"/>
                <a:gd name="connsiteX5" fmla="*/ 127635 w 351472"/>
                <a:gd name="connsiteY5" fmla="*/ 26670 h 267652"/>
                <a:gd name="connsiteX6" fmla="*/ 127635 w 351472"/>
                <a:gd name="connsiteY6" fmla="*/ 210503 h 267652"/>
                <a:gd name="connsiteX7" fmla="*/ 108585 w 351472"/>
                <a:gd name="connsiteY7" fmla="*/ 239078 h 267652"/>
                <a:gd name="connsiteX8" fmla="*/ 75248 w 351472"/>
                <a:gd name="connsiteY8" fmla="*/ 240983 h 267652"/>
                <a:gd name="connsiteX9" fmla="*/ 75248 w 351472"/>
                <a:gd name="connsiteY9" fmla="*/ 267653 h 267652"/>
                <a:gd name="connsiteX10" fmla="*/ 277178 w 351472"/>
                <a:gd name="connsiteY10" fmla="*/ 267653 h 267652"/>
                <a:gd name="connsiteX11" fmla="*/ 277178 w 351472"/>
                <a:gd name="connsiteY11" fmla="*/ 240983 h 267652"/>
                <a:gd name="connsiteX12" fmla="*/ 246698 w 351472"/>
                <a:gd name="connsiteY12" fmla="*/ 240030 h 267652"/>
                <a:gd name="connsiteX13" fmla="*/ 223838 w 351472"/>
                <a:gd name="connsiteY13" fmla="*/ 210503 h 267652"/>
                <a:gd name="connsiteX14" fmla="*/ 223838 w 351472"/>
                <a:gd name="connsiteY14" fmla="*/ 26670 h 267652"/>
                <a:gd name="connsiteX15" fmla="*/ 264795 w 351472"/>
                <a:gd name="connsiteY15" fmla="*/ 26670 h 267652"/>
                <a:gd name="connsiteX16" fmla="*/ 303848 w 351472"/>
                <a:gd name="connsiteY16" fmla="*/ 33337 h 267652"/>
                <a:gd name="connsiteX17" fmla="*/ 322898 w 351472"/>
                <a:gd name="connsiteY17" fmla="*/ 94298 h 267652"/>
                <a:gd name="connsiteX18" fmla="*/ 351473 w 351472"/>
                <a:gd name="connsiteY18" fmla="*/ 95250 h 267652"/>
                <a:gd name="connsiteX19" fmla="*/ 351473 w 351472"/>
                <a:gd name="connsiteY19" fmla="*/ 0 h 267652"/>
                <a:gd name="connsiteX20" fmla="*/ 0 w 351472"/>
                <a:gd name="connsiteY20" fmla="*/ 0 h 267652"/>
                <a:gd name="connsiteX21" fmla="*/ 0 w 351472"/>
                <a:gd name="connsiteY21" fmla="*/ 0 h 267652"/>
                <a:gd name="connsiteX22" fmla="*/ 0 w 351472"/>
                <a:gd name="connsiteY22" fmla="*/ 0 h 26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1472" h="267652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D6ABCC7-F538-4FF8-8FA9-D238BDDD89E5}"/>
                </a:ext>
              </a:extLst>
            </p:cNvPr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>
                <a:gd name="connsiteX0" fmla="*/ 59055 w 413385"/>
                <a:gd name="connsiteY0" fmla="*/ 203835 h 266700"/>
                <a:gd name="connsiteX1" fmla="*/ 0 w 413385"/>
                <a:gd name="connsiteY1" fmla="*/ 239078 h 266700"/>
                <a:gd name="connsiteX2" fmla="*/ 0 w 413385"/>
                <a:gd name="connsiteY2" fmla="*/ 265748 h 266700"/>
                <a:gd name="connsiteX3" fmla="*/ 136208 w 413385"/>
                <a:gd name="connsiteY3" fmla="*/ 265748 h 266700"/>
                <a:gd name="connsiteX4" fmla="*/ 136208 w 413385"/>
                <a:gd name="connsiteY4" fmla="*/ 239078 h 266700"/>
                <a:gd name="connsiteX5" fmla="*/ 107633 w 413385"/>
                <a:gd name="connsiteY5" fmla="*/ 237173 h 266700"/>
                <a:gd name="connsiteX6" fmla="*/ 96203 w 413385"/>
                <a:gd name="connsiteY6" fmla="*/ 224790 h 266700"/>
                <a:gd name="connsiteX7" fmla="*/ 100013 w 413385"/>
                <a:gd name="connsiteY7" fmla="*/ 213360 h 266700"/>
                <a:gd name="connsiteX8" fmla="*/ 181928 w 413385"/>
                <a:gd name="connsiteY8" fmla="*/ 57150 h 266700"/>
                <a:gd name="connsiteX9" fmla="*/ 181928 w 413385"/>
                <a:gd name="connsiteY9" fmla="*/ 57150 h 266700"/>
                <a:gd name="connsiteX10" fmla="*/ 251460 w 413385"/>
                <a:gd name="connsiteY10" fmla="*/ 213360 h 266700"/>
                <a:gd name="connsiteX11" fmla="*/ 255270 w 413385"/>
                <a:gd name="connsiteY11" fmla="*/ 226695 h 266700"/>
                <a:gd name="connsiteX12" fmla="*/ 230505 w 413385"/>
                <a:gd name="connsiteY12" fmla="*/ 240030 h 266700"/>
                <a:gd name="connsiteX13" fmla="*/ 215265 w 413385"/>
                <a:gd name="connsiteY13" fmla="*/ 240030 h 266700"/>
                <a:gd name="connsiteX14" fmla="*/ 215265 w 413385"/>
                <a:gd name="connsiteY14" fmla="*/ 266700 h 266700"/>
                <a:gd name="connsiteX15" fmla="*/ 413385 w 413385"/>
                <a:gd name="connsiteY15" fmla="*/ 266700 h 266700"/>
                <a:gd name="connsiteX16" fmla="*/ 413385 w 413385"/>
                <a:gd name="connsiteY16" fmla="*/ 240030 h 266700"/>
                <a:gd name="connsiteX17" fmla="*/ 348615 w 413385"/>
                <a:gd name="connsiteY17" fmla="*/ 202883 h 266700"/>
                <a:gd name="connsiteX18" fmla="*/ 246698 w 413385"/>
                <a:gd name="connsiteY18" fmla="*/ 0 h 266700"/>
                <a:gd name="connsiteX19" fmla="*/ 173355 w 413385"/>
                <a:gd name="connsiteY19" fmla="*/ 0 h 266700"/>
                <a:gd name="connsiteX20" fmla="*/ 59055 w 413385"/>
                <a:gd name="connsiteY20" fmla="*/ 203835 h 266700"/>
                <a:gd name="connsiteX21" fmla="*/ 59055 w 413385"/>
                <a:gd name="connsiteY21" fmla="*/ 203835 h 266700"/>
                <a:gd name="connsiteX22" fmla="*/ 59055 w 413385"/>
                <a:gd name="connsiteY22" fmla="*/ 203835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3385" h="26670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779F505-FE28-4E93-A1D0-C842E3B686A8}"/>
                </a:ext>
              </a:extLst>
            </p:cNvPr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>
                <a:gd name="connsiteX0" fmla="*/ 18097 w 42862"/>
                <a:gd name="connsiteY0" fmla="*/ 19050 h 41910"/>
                <a:gd name="connsiteX1" fmla="*/ 18097 w 42862"/>
                <a:gd name="connsiteY1" fmla="*/ 12382 h 41910"/>
                <a:gd name="connsiteX2" fmla="*/ 22860 w 42862"/>
                <a:gd name="connsiteY2" fmla="*/ 12382 h 41910"/>
                <a:gd name="connsiteX3" fmla="*/ 28575 w 42862"/>
                <a:gd name="connsiteY3" fmla="*/ 16192 h 41910"/>
                <a:gd name="connsiteX4" fmla="*/ 22860 w 42862"/>
                <a:gd name="connsiteY4" fmla="*/ 20003 h 41910"/>
                <a:gd name="connsiteX5" fmla="*/ 18097 w 42862"/>
                <a:gd name="connsiteY5" fmla="*/ 20003 h 41910"/>
                <a:gd name="connsiteX6" fmla="*/ 18097 w 42862"/>
                <a:gd name="connsiteY6" fmla="*/ 19050 h 41910"/>
                <a:gd name="connsiteX7" fmla="*/ 18097 w 42862"/>
                <a:gd name="connsiteY7" fmla="*/ 19050 h 41910"/>
                <a:gd name="connsiteX8" fmla="*/ 18097 w 42862"/>
                <a:gd name="connsiteY8" fmla="*/ 22860 h 41910"/>
                <a:gd name="connsiteX9" fmla="*/ 21907 w 42862"/>
                <a:gd name="connsiteY9" fmla="*/ 22860 h 41910"/>
                <a:gd name="connsiteX10" fmla="*/ 28575 w 42862"/>
                <a:gd name="connsiteY10" fmla="*/ 33337 h 41910"/>
                <a:gd name="connsiteX11" fmla="*/ 32385 w 42862"/>
                <a:gd name="connsiteY11" fmla="*/ 33337 h 41910"/>
                <a:gd name="connsiteX12" fmla="*/ 25717 w 42862"/>
                <a:gd name="connsiteY12" fmla="*/ 22860 h 41910"/>
                <a:gd name="connsiteX13" fmla="*/ 32385 w 42862"/>
                <a:gd name="connsiteY13" fmla="*/ 16192 h 41910"/>
                <a:gd name="connsiteX14" fmla="*/ 23813 w 42862"/>
                <a:gd name="connsiteY14" fmla="*/ 9525 h 41910"/>
                <a:gd name="connsiteX15" fmla="*/ 14288 w 42862"/>
                <a:gd name="connsiteY15" fmla="*/ 9525 h 41910"/>
                <a:gd name="connsiteX16" fmla="*/ 14288 w 42862"/>
                <a:gd name="connsiteY16" fmla="*/ 33337 h 41910"/>
                <a:gd name="connsiteX17" fmla="*/ 18097 w 42862"/>
                <a:gd name="connsiteY17" fmla="*/ 33337 h 41910"/>
                <a:gd name="connsiteX18" fmla="*/ 18097 w 42862"/>
                <a:gd name="connsiteY18" fmla="*/ 22860 h 41910"/>
                <a:gd name="connsiteX19" fmla="*/ 18097 w 42862"/>
                <a:gd name="connsiteY19" fmla="*/ 22860 h 41910"/>
                <a:gd name="connsiteX20" fmla="*/ 18097 w 42862"/>
                <a:gd name="connsiteY20" fmla="*/ 22860 h 41910"/>
                <a:gd name="connsiteX21" fmla="*/ 4763 w 42862"/>
                <a:gd name="connsiteY21" fmla="*/ 20955 h 41910"/>
                <a:gd name="connsiteX22" fmla="*/ 21907 w 42862"/>
                <a:gd name="connsiteY22" fmla="*/ 3810 h 41910"/>
                <a:gd name="connsiteX23" fmla="*/ 39052 w 42862"/>
                <a:gd name="connsiteY23" fmla="*/ 20955 h 41910"/>
                <a:gd name="connsiteX24" fmla="*/ 21907 w 42862"/>
                <a:gd name="connsiteY24" fmla="*/ 38100 h 41910"/>
                <a:gd name="connsiteX25" fmla="*/ 4763 w 42862"/>
                <a:gd name="connsiteY25" fmla="*/ 20955 h 41910"/>
                <a:gd name="connsiteX26" fmla="*/ 4763 w 42862"/>
                <a:gd name="connsiteY26" fmla="*/ 20955 h 41910"/>
                <a:gd name="connsiteX27" fmla="*/ 4763 w 42862"/>
                <a:gd name="connsiteY27" fmla="*/ 20955 h 41910"/>
                <a:gd name="connsiteX28" fmla="*/ 21907 w 42862"/>
                <a:gd name="connsiteY28" fmla="*/ 41910 h 41910"/>
                <a:gd name="connsiteX29" fmla="*/ 42863 w 42862"/>
                <a:gd name="connsiteY29" fmla="*/ 20955 h 41910"/>
                <a:gd name="connsiteX30" fmla="*/ 21907 w 42862"/>
                <a:gd name="connsiteY30" fmla="*/ 0 h 41910"/>
                <a:gd name="connsiteX31" fmla="*/ 0 w 42862"/>
                <a:gd name="connsiteY31" fmla="*/ 20955 h 41910"/>
                <a:gd name="connsiteX32" fmla="*/ 21907 w 42862"/>
                <a:gd name="connsiteY32" fmla="*/ 41910 h 41910"/>
                <a:gd name="connsiteX33" fmla="*/ 21907 w 42862"/>
                <a:gd name="connsiteY33" fmla="*/ 41910 h 41910"/>
                <a:gd name="connsiteX34" fmla="*/ 21907 w 42862"/>
                <a:gd name="connsiteY34" fmla="*/ 41910 h 4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2862" h="4191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FD9EA67-BF02-47AF-A2BC-59810ABE5C25}"/>
                </a:ext>
              </a:extLst>
            </p:cNvPr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>
                <a:gd name="connsiteX0" fmla="*/ 151553 w 176318"/>
                <a:gd name="connsiteY0" fmla="*/ 4212 h 62314"/>
                <a:gd name="connsiteX1" fmla="*/ 158221 w 176318"/>
                <a:gd name="connsiteY1" fmla="*/ 6117 h 62314"/>
                <a:gd name="connsiteX2" fmla="*/ 154411 w 176318"/>
                <a:gd name="connsiteY2" fmla="*/ 8022 h 62314"/>
                <a:gd name="connsiteX3" fmla="*/ 154411 w 176318"/>
                <a:gd name="connsiteY3" fmla="*/ 8975 h 62314"/>
                <a:gd name="connsiteX4" fmla="*/ 172508 w 176318"/>
                <a:gd name="connsiteY4" fmla="*/ 14690 h 62314"/>
                <a:gd name="connsiteX5" fmla="*/ 174413 w 176318"/>
                <a:gd name="connsiteY5" fmla="*/ 16595 h 62314"/>
                <a:gd name="connsiteX6" fmla="*/ 172508 w 176318"/>
                <a:gd name="connsiteY6" fmla="*/ 17547 h 62314"/>
                <a:gd name="connsiteX7" fmla="*/ 173461 w 176318"/>
                <a:gd name="connsiteY7" fmla="*/ 19452 h 62314"/>
                <a:gd name="connsiteX8" fmla="*/ 176318 w 176318"/>
                <a:gd name="connsiteY8" fmla="*/ 20405 h 62314"/>
                <a:gd name="connsiteX9" fmla="*/ 154411 w 176318"/>
                <a:gd name="connsiteY9" fmla="*/ 24215 h 62314"/>
                <a:gd name="connsiteX10" fmla="*/ 147743 w 176318"/>
                <a:gd name="connsiteY10" fmla="*/ 24215 h 62314"/>
                <a:gd name="connsiteX11" fmla="*/ 138218 w 176318"/>
                <a:gd name="connsiteY11" fmla="*/ 25167 h 62314"/>
                <a:gd name="connsiteX12" fmla="*/ 44873 w 176318"/>
                <a:gd name="connsiteY12" fmla="*/ 48027 h 62314"/>
                <a:gd name="connsiteX13" fmla="*/ 7726 w 176318"/>
                <a:gd name="connsiteY13" fmla="*/ 62315 h 62314"/>
                <a:gd name="connsiteX14" fmla="*/ 106 w 176318"/>
                <a:gd name="connsiteY14" fmla="*/ 52790 h 62314"/>
                <a:gd name="connsiteX15" fmla="*/ 22966 w 176318"/>
                <a:gd name="connsiteY15" fmla="*/ 23262 h 62314"/>
                <a:gd name="connsiteX16" fmla="*/ 53446 w 176318"/>
                <a:gd name="connsiteY16" fmla="*/ 8975 h 62314"/>
                <a:gd name="connsiteX17" fmla="*/ 126788 w 176318"/>
                <a:gd name="connsiteY17" fmla="*/ 1355 h 62314"/>
                <a:gd name="connsiteX18" fmla="*/ 146791 w 176318"/>
                <a:gd name="connsiteY18" fmla="*/ 3260 h 62314"/>
                <a:gd name="connsiteX19" fmla="*/ 151553 w 176318"/>
                <a:gd name="connsiteY19" fmla="*/ 4212 h 62314"/>
                <a:gd name="connsiteX20" fmla="*/ 151553 w 176318"/>
                <a:gd name="connsiteY20" fmla="*/ 4212 h 62314"/>
                <a:gd name="connsiteX21" fmla="*/ 151553 w 176318"/>
                <a:gd name="connsiteY21" fmla="*/ 4212 h 62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6318" h="62314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6" name="Picture 15" descr="A picture containing line, screenshot&#10;&#10;Description automatically generated">
            <a:extLst>
              <a:ext uri="{FF2B5EF4-FFF2-40B4-BE49-F238E27FC236}">
                <a16:creationId xmlns:a16="http://schemas.microsoft.com/office/drawing/2014/main" id="{47A007AA-A4F6-457D-ACAC-0E48262910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890" t="17087" r="18197"/>
          <a:stretch/>
        </p:blipFill>
        <p:spPr>
          <a:xfrm rot="5400000" flipH="1">
            <a:off x="7554994" y="2220994"/>
            <a:ext cx="6858005" cy="241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8239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 Break - Purple">
    <p:bg>
      <p:bgPr>
        <a:gradFill flip="none" rotWithShape="1">
          <a:gsLst>
            <a:gs pos="88000">
              <a:schemeClr val="tx2">
                <a:lumMod val="50000"/>
              </a:schemeClr>
            </a:gs>
            <a:gs pos="63000">
              <a:schemeClr val="tx1"/>
            </a:gs>
            <a:gs pos="100000">
              <a:schemeClr val="accent3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76280DE-C683-4630-819F-EA9DB22B62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9541F1-B7B6-3946-81E3-271381E8A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838" y="2766218"/>
            <a:ext cx="10390322" cy="1325563"/>
          </a:xfrm>
        </p:spPr>
        <p:txBody>
          <a:bodyPr>
            <a:normAutofit/>
          </a:bodyPr>
          <a:lstStyle>
            <a:lvl1pPr algn="ctr">
              <a:defRPr sz="4400" b="1" i="0" baseline="0">
                <a:solidFill>
                  <a:schemeClr val="bg1"/>
                </a:solidFill>
                <a:latin typeface="Montserrat Semi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9" name="Graphic 36">
            <a:extLst>
              <a:ext uri="{FF2B5EF4-FFF2-40B4-BE49-F238E27FC236}">
                <a16:creationId xmlns:a16="http://schemas.microsoft.com/office/drawing/2014/main" id="{695A88B7-DAD7-4B05-9405-F26417044CDB}"/>
              </a:ext>
            </a:extLst>
          </p:cNvPr>
          <p:cNvGrpSpPr/>
          <p:nvPr userDrawn="1"/>
        </p:nvGrpSpPr>
        <p:grpSpPr>
          <a:xfrm>
            <a:off x="223087" y="6340285"/>
            <a:ext cx="1222724" cy="314523"/>
            <a:chOff x="5539739" y="3286125"/>
            <a:chExt cx="1111567" cy="28593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95C7D32-FDD2-435B-A7E0-F0199D95CE59}"/>
                </a:ext>
              </a:extLst>
            </p:cNvPr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>
                <a:gd name="connsiteX0" fmla="*/ 337185 w 337184"/>
                <a:gd name="connsiteY0" fmla="*/ 189548 h 285930"/>
                <a:gd name="connsiteX1" fmla="*/ 290512 w 337184"/>
                <a:gd name="connsiteY1" fmla="*/ 234315 h 285930"/>
                <a:gd name="connsiteX2" fmla="*/ 209550 w 337184"/>
                <a:gd name="connsiteY2" fmla="*/ 255270 h 285930"/>
                <a:gd name="connsiteX3" fmla="*/ 97155 w 337184"/>
                <a:gd name="connsiteY3" fmla="*/ 143828 h 285930"/>
                <a:gd name="connsiteX4" fmla="*/ 199072 w 337184"/>
                <a:gd name="connsiteY4" fmla="*/ 25717 h 285930"/>
                <a:gd name="connsiteX5" fmla="*/ 268605 w 337184"/>
                <a:gd name="connsiteY5" fmla="*/ 47625 h 285930"/>
                <a:gd name="connsiteX6" fmla="*/ 299085 w 337184"/>
                <a:gd name="connsiteY6" fmla="*/ 102870 h 285930"/>
                <a:gd name="connsiteX7" fmla="*/ 337185 w 337184"/>
                <a:gd name="connsiteY7" fmla="*/ 102870 h 285930"/>
                <a:gd name="connsiteX8" fmla="*/ 337185 w 337184"/>
                <a:gd name="connsiteY8" fmla="*/ 7620 h 285930"/>
                <a:gd name="connsiteX9" fmla="*/ 298133 w 337184"/>
                <a:gd name="connsiteY9" fmla="*/ 7620 h 285930"/>
                <a:gd name="connsiteX10" fmla="*/ 290512 w 337184"/>
                <a:gd name="connsiteY10" fmla="*/ 23813 h 285930"/>
                <a:gd name="connsiteX11" fmla="*/ 186690 w 337184"/>
                <a:gd name="connsiteY11" fmla="*/ 0 h 285930"/>
                <a:gd name="connsiteX12" fmla="*/ 0 w 337184"/>
                <a:gd name="connsiteY12" fmla="*/ 147638 h 285930"/>
                <a:gd name="connsiteX13" fmla="*/ 124777 w 337184"/>
                <a:gd name="connsiteY13" fmla="*/ 278130 h 285930"/>
                <a:gd name="connsiteX14" fmla="*/ 193358 w 337184"/>
                <a:gd name="connsiteY14" fmla="*/ 285750 h 285930"/>
                <a:gd name="connsiteX15" fmla="*/ 336233 w 337184"/>
                <a:gd name="connsiteY15" fmla="*/ 236220 h 285930"/>
                <a:gd name="connsiteX16" fmla="*/ 336233 w 337184"/>
                <a:gd name="connsiteY16" fmla="*/ 189548 h 285930"/>
                <a:gd name="connsiteX17" fmla="*/ 337185 w 337184"/>
                <a:gd name="connsiteY17" fmla="*/ 189548 h 285930"/>
                <a:gd name="connsiteX18" fmla="*/ 337185 w 337184"/>
                <a:gd name="connsiteY18" fmla="*/ 189548 h 285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7184" h="28593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1DFD417-DBDD-4FDE-8B70-2A4B7362C8FB}"/>
                </a:ext>
              </a:extLst>
            </p:cNvPr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>
                <a:gd name="connsiteX0" fmla="*/ 0 w 351472"/>
                <a:gd name="connsiteY0" fmla="*/ 0 h 267652"/>
                <a:gd name="connsiteX1" fmla="*/ 0 w 351472"/>
                <a:gd name="connsiteY1" fmla="*/ 95250 h 267652"/>
                <a:gd name="connsiteX2" fmla="*/ 28575 w 351472"/>
                <a:gd name="connsiteY2" fmla="*/ 94298 h 267652"/>
                <a:gd name="connsiteX3" fmla="*/ 41910 w 351472"/>
                <a:gd name="connsiteY3" fmla="*/ 40005 h 267652"/>
                <a:gd name="connsiteX4" fmla="*/ 86677 w 351472"/>
                <a:gd name="connsiteY4" fmla="*/ 26670 h 267652"/>
                <a:gd name="connsiteX5" fmla="*/ 127635 w 351472"/>
                <a:gd name="connsiteY5" fmla="*/ 26670 h 267652"/>
                <a:gd name="connsiteX6" fmla="*/ 127635 w 351472"/>
                <a:gd name="connsiteY6" fmla="*/ 210503 h 267652"/>
                <a:gd name="connsiteX7" fmla="*/ 108585 w 351472"/>
                <a:gd name="connsiteY7" fmla="*/ 239078 h 267652"/>
                <a:gd name="connsiteX8" fmla="*/ 75248 w 351472"/>
                <a:gd name="connsiteY8" fmla="*/ 240983 h 267652"/>
                <a:gd name="connsiteX9" fmla="*/ 75248 w 351472"/>
                <a:gd name="connsiteY9" fmla="*/ 267653 h 267652"/>
                <a:gd name="connsiteX10" fmla="*/ 277178 w 351472"/>
                <a:gd name="connsiteY10" fmla="*/ 267653 h 267652"/>
                <a:gd name="connsiteX11" fmla="*/ 277178 w 351472"/>
                <a:gd name="connsiteY11" fmla="*/ 240983 h 267652"/>
                <a:gd name="connsiteX12" fmla="*/ 246698 w 351472"/>
                <a:gd name="connsiteY12" fmla="*/ 240030 h 267652"/>
                <a:gd name="connsiteX13" fmla="*/ 223838 w 351472"/>
                <a:gd name="connsiteY13" fmla="*/ 210503 h 267652"/>
                <a:gd name="connsiteX14" fmla="*/ 223838 w 351472"/>
                <a:gd name="connsiteY14" fmla="*/ 26670 h 267652"/>
                <a:gd name="connsiteX15" fmla="*/ 264795 w 351472"/>
                <a:gd name="connsiteY15" fmla="*/ 26670 h 267652"/>
                <a:gd name="connsiteX16" fmla="*/ 303848 w 351472"/>
                <a:gd name="connsiteY16" fmla="*/ 33337 h 267652"/>
                <a:gd name="connsiteX17" fmla="*/ 322898 w 351472"/>
                <a:gd name="connsiteY17" fmla="*/ 94298 h 267652"/>
                <a:gd name="connsiteX18" fmla="*/ 351473 w 351472"/>
                <a:gd name="connsiteY18" fmla="*/ 95250 h 267652"/>
                <a:gd name="connsiteX19" fmla="*/ 351473 w 351472"/>
                <a:gd name="connsiteY19" fmla="*/ 0 h 267652"/>
                <a:gd name="connsiteX20" fmla="*/ 0 w 351472"/>
                <a:gd name="connsiteY20" fmla="*/ 0 h 267652"/>
                <a:gd name="connsiteX21" fmla="*/ 0 w 351472"/>
                <a:gd name="connsiteY21" fmla="*/ 0 h 267652"/>
                <a:gd name="connsiteX22" fmla="*/ 0 w 351472"/>
                <a:gd name="connsiteY22" fmla="*/ 0 h 26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1472" h="267652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D6ABCC7-F538-4FF8-8FA9-D238BDDD89E5}"/>
                </a:ext>
              </a:extLst>
            </p:cNvPr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>
                <a:gd name="connsiteX0" fmla="*/ 59055 w 413385"/>
                <a:gd name="connsiteY0" fmla="*/ 203835 h 266700"/>
                <a:gd name="connsiteX1" fmla="*/ 0 w 413385"/>
                <a:gd name="connsiteY1" fmla="*/ 239078 h 266700"/>
                <a:gd name="connsiteX2" fmla="*/ 0 w 413385"/>
                <a:gd name="connsiteY2" fmla="*/ 265748 h 266700"/>
                <a:gd name="connsiteX3" fmla="*/ 136208 w 413385"/>
                <a:gd name="connsiteY3" fmla="*/ 265748 h 266700"/>
                <a:gd name="connsiteX4" fmla="*/ 136208 w 413385"/>
                <a:gd name="connsiteY4" fmla="*/ 239078 h 266700"/>
                <a:gd name="connsiteX5" fmla="*/ 107633 w 413385"/>
                <a:gd name="connsiteY5" fmla="*/ 237173 h 266700"/>
                <a:gd name="connsiteX6" fmla="*/ 96203 w 413385"/>
                <a:gd name="connsiteY6" fmla="*/ 224790 h 266700"/>
                <a:gd name="connsiteX7" fmla="*/ 100013 w 413385"/>
                <a:gd name="connsiteY7" fmla="*/ 213360 h 266700"/>
                <a:gd name="connsiteX8" fmla="*/ 181928 w 413385"/>
                <a:gd name="connsiteY8" fmla="*/ 57150 h 266700"/>
                <a:gd name="connsiteX9" fmla="*/ 181928 w 413385"/>
                <a:gd name="connsiteY9" fmla="*/ 57150 h 266700"/>
                <a:gd name="connsiteX10" fmla="*/ 251460 w 413385"/>
                <a:gd name="connsiteY10" fmla="*/ 213360 h 266700"/>
                <a:gd name="connsiteX11" fmla="*/ 255270 w 413385"/>
                <a:gd name="connsiteY11" fmla="*/ 226695 h 266700"/>
                <a:gd name="connsiteX12" fmla="*/ 230505 w 413385"/>
                <a:gd name="connsiteY12" fmla="*/ 240030 h 266700"/>
                <a:gd name="connsiteX13" fmla="*/ 215265 w 413385"/>
                <a:gd name="connsiteY13" fmla="*/ 240030 h 266700"/>
                <a:gd name="connsiteX14" fmla="*/ 215265 w 413385"/>
                <a:gd name="connsiteY14" fmla="*/ 266700 h 266700"/>
                <a:gd name="connsiteX15" fmla="*/ 413385 w 413385"/>
                <a:gd name="connsiteY15" fmla="*/ 266700 h 266700"/>
                <a:gd name="connsiteX16" fmla="*/ 413385 w 413385"/>
                <a:gd name="connsiteY16" fmla="*/ 240030 h 266700"/>
                <a:gd name="connsiteX17" fmla="*/ 348615 w 413385"/>
                <a:gd name="connsiteY17" fmla="*/ 202883 h 266700"/>
                <a:gd name="connsiteX18" fmla="*/ 246698 w 413385"/>
                <a:gd name="connsiteY18" fmla="*/ 0 h 266700"/>
                <a:gd name="connsiteX19" fmla="*/ 173355 w 413385"/>
                <a:gd name="connsiteY19" fmla="*/ 0 h 266700"/>
                <a:gd name="connsiteX20" fmla="*/ 59055 w 413385"/>
                <a:gd name="connsiteY20" fmla="*/ 203835 h 266700"/>
                <a:gd name="connsiteX21" fmla="*/ 59055 w 413385"/>
                <a:gd name="connsiteY21" fmla="*/ 203835 h 266700"/>
                <a:gd name="connsiteX22" fmla="*/ 59055 w 413385"/>
                <a:gd name="connsiteY22" fmla="*/ 203835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3385" h="26670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779F505-FE28-4E93-A1D0-C842E3B686A8}"/>
                </a:ext>
              </a:extLst>
            </p:cNvPr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>
                <a:gd name="connsiteX0" fmla="*/ 18097 w 42862"/>
                <a:gd name="connsiteY0" fmla="*/ 19050 h 41910"/>
                <a:gd name="connsiteX1" fmla="*/ 18097 w 42862"/>
                <a:gd name="connsiteY1" fmla="*/ 12382 h 41910"/>
                <a:gd name="connsiteX2" fmla="*/ 22860 w 42862"/>
                <a:gd name="connsiteY2" fmla="*/ 12382 h 41910"/>
                <a:gd name="connsiteX3" fmla="*/ 28575 w 42862"/>
                <a:gd name="connsiteY3" fmla="*/ 16192 h 41910"/>
                <a:gd name="connsiteX4" fmla="*/ 22860 w 42862"/>
                <a:gd name="connsiteY4" fmla="*/ 20003 h 41910"/>
                <a:gd name="connsiteX5" fmla="*/ 18097 w 42862"/>
                <a:gd name="connsiteY5" fmla="*/ 20003 h 41910"/>
                <a:gd name="connsiteX6" fmla="*/ 18097 w 42862"/>
                <a:gd name="connsiteY6" fmla="*/ 19050 h 41910"/>
                <a:gd name="connsiteX7" fmla="*/ 18097 w 42862"/>
                <a:gd name="connsiteY7" fmla="*/ 19050 h 41910"/>
                <a:gd name="connsiteX8" fmla="*/ 18097 w 42862"/>
                <a:gd name="connsiteY8" fmla="*/ 22860 h 41910"/>
                <a:gd name="connsiteX9" fmla="*/ 21907 w 42862"/>
                <a:gd name="connsiteY9" fmla="*/ 22860 h 41910"/>
                <a:gd name="connsiteX10" fmla="*/ 28575 w 42862"/>
                <a:gd name="connsiteY10" fmla="*/ 33337 h 41910"/>
                <a:gd name="connsiteX11" fmla="*/ 32385 w 42862"/>
                <a:gd name="connsiteY11" fmla="*/ 33337 h 41910"/>
                <a:gd name="connsiteX12" fmla="*/ 25717 w 42862"/>
                <a:gd name="connsiteY12" fmla="*/ 22860 h 41910"/>
                <a:gd name="connsiteX13" fmla="*/ 32385 w 42862"/>
                <a:gd name="connsiteY13" fmla="*/ 16192 h 41910"/>
                <a:gd name="connsiteX14" fmla="*/ 23813 w 42862"/>
                <a:gd name="connsiteY14" fmla="*/ 9525 h 41910"/>
                <a:gd name="connsiteX15" fmla="*/ 14288 w 42862"/>
                <a:gd name="connsiteY15" fmla="*/ 9525 h 41910"/>
                <a:gd name="connsiteX16" fmla="*/ 14288 w 42862"/>
                <a:gd name="connsiteY16" fmla="*/ 33337 h 41910"/>
                <a:gd name="connsiteX17" fmla="*/ 18097 w 42862"/>
                <a:gd name="connsiteY17" fmla="*/ 33337 h 41910"/>
                <a:gd name="connsiteX18" fmla="*/ 18097 w 42862"/>
                <a:gd name="connsiteY18" fmla="*/ 22860 h 41910"/>
                <a:gd name="connsiteX19" fmla="*/ 18097 w 42862"/>
                <a:gd name="connsiteY19" fmla="*/ 22860 h 41910"/>
                <a:gd name="connsiteX20" fmla="*/ 18097 w 42862"/>
                <a:gd name="connsiteY20" fmla="*/ 22860 h 41910"/>
                <a:gd name="connsiteX21" fmla="*/ 4763 w 42862"/>
                <a:gd name="connsiteY21" fmla="*/ 20955 h 41910"/>
                <a:gd name="connsiteX22" fmla="*/ 21907 w 42862"/>
                <a:gd name="connsiteY22" fmla="*/ 3810 h 41910"/>
                <a:gd name="connsiteX23" fmla="*/ 39052 w 42862"/>
                <a:gd name="connsiteY23" fmla="*/ 20955 h 41910"/>
                <a:gd name="connsiteX24" fmla="*/ 21907 w 42862"/>
                <a:gd name="connsiteY24" fmla="*/ 38100 h 41910"/>
                <a:gd name="connsiteX25" fmla="*/ 4763 w 42862"/>
                <a:gd name="connsiteY25" fmla="*/ 20955 h 41910"/>
                <a:gd name="connsiteX26" fmla="*/ 4763 w 42862"/>
                <a:gd name="connsiteY26" fmla="*/ 20955 h 41910"/>
                <a:gd name="connsiteX27" fmla="*/ 4763 w 42862"/>
                <a:gd name="connsiteY27" fmla="*/ 20955 h 41910"/>
                <a:gd name="connsiteX28" fmla="*/ 21907 w 42862"/>
                <a:gd name="connsiteY28" fmla="*/ 41910 h 41910"/>
                <a:gd name="connsiteX29" fmla="*/ 42863 w 42862"/>
                <a:gd name="connsiteY29" fmla="*/ 20955 h 41910"/>
                <a:gd name="connsiteX30" fmla="*/ 21907 w 42862"/>
                <a:gd name="connsiteY30" fmla="*/ 0 h 41910"/>
                <a:gd name="connsiteX31" fmla="*/ 0 w 42862"/>
                <a:gd name="connsiteY31" fmla="*/ 20955 h 41910"/>
                <a:gd name="connsiteX32" fmla="*/ 21907 w 42862"/>
                <a:gd name="connsiteY32" fmla="*/ 41910 h 41910"/>
                <a:gd name="connsiteX33" fmla="*/ 21907 w 42862"/>
                <a:gd name="connsiteY33" fmla="*/ 41910 h 41910"/>
                <a:gd name="connsiteX34" fmla="*/ 21907 w 42862"/>
                <a:gd name="connsiteY34" fmla="*/ 41910 h 4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2862" h="4191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FD9EA67-BF02-47AF-A2BC-59810ABE5C25}"/>
                </a:ext>
              </a:extLst>
            </p:cNvPr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>
                <a:gd name="connsiteX0" fmla="*/ 151553 w 176318"/>
                <a:gd name="connsiteY0" fmla="*/ 4212 h 62314"/>
                <a:gd name="connsiteX1" fmla="*/ 158221 w 176318"/>
                <a:gd name="connsiteY1" fmla="*/ 6117 h 62314"/>
                <a:gd name="connsiteX2" fmla="*/ 154411 w 176318"/>
                <a:gd name="connsiteY2" fmla="*/ 8022 h 62314"/>
                <a:gd name="connsiteX3" fmla="*/ 154411 w 176318"/>
                <a:gd name="connsiteY3" fmla="*/ 8975 h 62314"/>
                <a:gd name="connsiteX4" fmla="*/ 172508 w 176318"/>
                <a:gd name="connsiteY4" fmla="*/ 14690 h 62314"/>
                <a:gd name="connsiteX5" fmla="*/ 174413 w 176318"/>
                <a:gd name="connsiteY5" fmla="*/ 16595 h 62314"/>
                <a:gd name="connsiteX6" fmla="*/ 172508 w 176318"/>
                <a:gd name="connsiteY6" fmla="*/ 17547 h 62314"/>
                <a:gd name="connsiteX7" fmla="*/ 173461 w 176318"/>
                <a:gd name="connsiteY7" fmla="*/ 19452 h 62314"/>
                <a:gd name="connsiteX8" fmla="*/ 176318 w 176318"/>
                <a:gd name="connsiteY8" fmla="*/ 20405 h 62314"/>
                <a:gd name="connsiteX9" fmla="*/ 154411 w 176318"/>
                <a:gd name="connsiteY9" fmla="*/ 24215 h 62314"/>
                <a:gd name="connsiteX10" fmla="*/ 147743 w 176318"/>
                <a:gd name="connsiteY10" fmla="*/ 24215 h 62314"/>
                <a:gd name="connsiteX11" fmla="*/ 138218 w 176318"/>
                <a:gd name="connsiteY11" fmla="*/ 25167 h 62314"/>
                <a:gd name="connsiteX12" fmla="*/ 44873 w 176318"/>
                <a:gd name="connsiteY12" fmla="*/ 48027 h 62314"/>
                <a:gd name="connsiteX13" fmla="*/ 7726 w 176318"/>
                <a:gd name="connsiteY13" fmla="*/ 62315 h 62314"/>
                <a:gd name="connsiteX14" fmla="*/ 106 w 176318"/>
                <a:gd name="connsiteY14" fmla="*/ 52790 h 62314"/>
                <a:gd name="connsiteX15" fmla="*/ 22966 w 176318"/>
                <a:gd name="connsiteY15" fmla="*/ 23262 h 62314"/>
                <a:gd name="connsiteX16" fmla="*/ 53446 w 176318"/>
                <a:gd name="connsiteY16" fmla="*/ 8975 h 62314"/>
                <a:gd name="connsiteX17" fmla="*/ 126788 w 176318"/>
                <a:gd name="connsiteY17" fmla="*/ 1355 h 62314"/>
                <a:gd name="connsiteX18" fmla="*/ 146791 w 176318"/>
                <a:gd name="connsiteY18" fmla="*/ 3260 h 62314"/>
                <a:gd name="connsiteX19" fmla="*/ 151553 w 176318"/>
                <a:gd name="connsiteY19" fmla="*/ 4212 h 62314"/>
                <a:gd name="connsiteX20" fmla="*/ 151553 w 176318"/>
                <a:gd name="connsiteY20" fmla="*/ 4212 h 62314"/>
                <a:gd name="connsiteX21" fmla="*/ 151553 w 176318"/>
                <a:gd name="connsiteY21" fmla="*/ 4212 h 62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6318" h="62314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6" name="Picture 15" descr="A picture containing line, screenshot&#10;&#10;Description automatically generated">
            <a:extLst>
              <a:ext uri="{FF2B5EF4-FFF2-40B4-BE49-F238E27FC236}">
                <a16:creationId xmlns:a16="http://schemas.microsoft.com/office/drawing/2014/main" id="{C0741CB3-8324-4E0D-B611-A3AF3D236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890" t="17087" r="18197"/>
          <a:stretch/>
        </p:blipFill>
        <p:spPr>
          <a:xfrm rot="5400000" flipH="1">
            <a:off x="7554994" y="2220994"/>
            <a:ext cx="6858005" cy="241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3309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 Break - Orange">
    <p:bg>
      <p:bgPr>
        <a:gradFill flip="none" rotWithShape="1">
          <a:gsLst>
            <a:gs pos="88000">
              <a:schemeClr val="tx2">
                <a:lumMod val="50000"/>
              </a:schemeClr>
            </a:gs>
            <a:gs pos="63000">
              <a:schemeClr val="tx1"/>
            </a:gs>
            <a:gs pos="100000">
              <a:schemeClr val="accent3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76280DE-C683-4630-819F-EA9DB22B62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9541F1-B7B6-3946-81E3-271381E8A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838" y="2766218"/>
            <a:ext cx="10390322" cy="1325563"/>
          </a:xfrm>
        </p:spPr>
        <p:txBody>
          <a:bodyPr>
            <a:normAutofit/>
          </a:bodyPr>
          <a:lstStyle>
            <a:lvl1pPr algn="ctr">
              <a:defRPr sz="4400" b="1" i="0" baseline="0">
                <a:solidFill>
                  <a:schemeClr val="bg1"/>
                </a:solidFill>
                <a:latin typeface="Montserrat Semi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9" name="Graphic 36">
            <a:extLst>
              <a:ext uri="{FF2B5EF4-FFF2-40B4-BE49-F238E27FC236}">
                <a16:creationId xmlns:a16="http://schemas.microsoft.com/office/drawing/2014/main" id="{695A88B7-DAD7-4B05-9405-F26417044CDB}"/>
              </a:ext>
            </a:extLst>
          </p:cNvPr>
          <p:cNvGrpSpPr/>
          <p:nvPr userDrawn="1"/>
        </p:nvGrpSpPr>
        <p:grpSpPr>
          <a:xfrm>
            <a:off x="223087" y="6340285"/>
            <a:ext cx="1222724" cy="314523"/>
            <a:chOff x="5539739" y="3286125"/>
            <a:chExt cx="1111567" cy="28593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95C7D32-FDD2-435B-A7E0-F0199D95CE59}"/>
                </a:ext>
              </a:extLst>
            </p:cNvPr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>
                <a:gd name="connsiteX0" fmla="*/ 337185 w 337184"/>
                <a:gd name="connsiteY0" fmla="*/ 189548 h 285930"/>
                <a:gd name="connsiteX1" fmla="*/ 290512 w 337184"/>
                <a:gd name="connsiteY1" fmla="*/ 234315 h 285930"/>
                <a:gd name="connsiteX2" fmla="*/ 209550 w 337184"/>
                <a:gd name="connsiteY2" fmla="*/ 255270 h 285930"/>
                <a:gd name="connsiteX3" fmla="*/ 97155 w 337184"/>
                <a:gd name="connsiteY3" fmla="*/ 143828 h 285930"/>
                <a:gd name="connsiteX4" fmla="*/ 199072 w 337184"/>
                <a:gd name="connsiteY4" fmla="*/ 25717 h 285930"/>
                <a:gd name="connsiteX5" fmla="*/ 268605 w 337184"/>
                <a:gd name="connsiteY5" fmla="*/ 47625 h 285930"/>
                <a:gd name="connsiteX6" fmla="*/ 299085 w 337184"/>
                <a:gd name="connsiteY6" fmla="*/ 102870 h 285930"/>
                <a:gd name="connsiteX7" fmla="*/ 337185 w 337184"/>
                <a:gd name="connsiteY7" fmla="*/ 102870 h 285930"/>
                <a:gd name="connsiteX8" fmla="*/ 337185 w 337184"/>
                <a:gd name="connsiteY8" fmla="*/ 7620 h 285930"/>
                <a:gd name="connsiteX9" fmla="*/ 298133 w 337184"/>
                <a:gd name="connsiteY9" fmla="*/ 7620 h 285930"/>
                <a:gd name="connsiteX10" fmla="*/ 290512 w 337184"/>
                <a:gd name="connsiteY10" fmla="*/ 23813 h 285930"/>
                <a:gd name="connsiteX11" fmla="*/ 186690 w 337184"/>
                <a:gd name="connsiteY11" fmla="*/ 0 h 285930"/>
                <a:gd name="connsiteX12" fmla="*/ 0 w 337184"/>
                <a:gd name="connsiteY12" fmla="*/ 147638 h 285930"/>
                <a:gd name="connsiteX13" fmla="*/ 124777 w 337184"/>
                <a:gd name="connsiteY13" fmla="*/ 278130 h 285930"/>
                <a:gd name="connsiteX14" fmla="*/ 193358 w 337184"/>
                <a:gd name="connsiteY14" fmla="*/ 285750 h 285930"/>
                <a:gd name="connsiteX15" fmla="*/ 336233 w 337184"/>
                <a:gd name="connsiteY15" fmla="*/ 236220 h 285930"/>
                <a:gd name="connsiteX16" fmla="*/ 336233 w 337184"/>
                <a:gd name="connsiteY16" fmla="*/ 189548 h 285930"/>
                <a:gd name="connsiteX17" fmla="*/ 337185 w 337184"/>
                <a:gd name="connsiteY17" fmla="*/ 189548 h 285930"/>
                <a:gd name="connsiteX18" fmla="*/ 337185 w 337184"/>
                <a:gd name="connsiteY18" fmla="*/ 189548 h 285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7184" h="28593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1DFD417-DBDD-4FDE-8B70-2A4B7362C8FB}"/>
                </a:ext>
              </a:extLst>
            </p:cNvPr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>
                <a:gd name="connsiteX0" fmla="*/ 0 w 351472"/>
                <a:gd name="connsiteY0" fmla="*/ 0 h 267652"/>
                <a:gd name="connsiteX1" fmla="*/ 0 w 351472"/>
                <a:gd name="connsiteY1" fmla="*/ 95250 h 267652"/>
                <a:gd name="connsiteX2" fmla="*/ 28575 w 351472"/>
                <a:gd name="connsiteY2" fmla="*/ 94298 h 267652"/>
                <a:gd name="connsiteX3" fmla="*/ 41910 w 351472"/>
                <a:gd name="connsiteY3" fmla="*/ 40005 h 267652"/>
                <a:gd name="connsiteX4" fmla="*/ 86677 w 351472"/>
                <a:gd name="connsiteY4" fmla="*/ 26670 h 267652"/>
                <a:gd name="connsiteX5" fmla="*/ 127635 w 351472"/>
                <a:gd name="connsiteY5" fmla="*/ 26670 h 267652"/>
                <a:gd name="connsiteX6" fmla="*/ 127635 w 351472"/>
                <a:gd name="connsiteY6" fmla="*/ 210503 h 267652"/>
                <a:gd name="connsiteX7" fmla="*/ 108585 w 351472"/>
                <a:gd name="connsiteY7" fmla="*/ 239078 h 267652"/>
                <a:gd name="connsiteX8" fmla="*/ 75248 w 351472"/>
                <a:gd name="connsiteY8" fmla="*/ 240983 h 267652"/>
                <a:gd name="connsiteX9" fmla="*/ 75248 w 351472"/>
                <a:gd name="connsiteY9" fmla="*/ 267653 h 267652"/>
                <a:gd name="connsiteX10" fmla="*/ 277178 w 351472"/>
                <a:gd name="connsiteY10" fmla="*/ 267653 h 267652"/>
                <a:gd name="connsiteX11" fmla="*/ 277178 w 351472"/>
                <a:gd name="connsiteY11" fmla="*/ 240983 h 267652"/>
                <a:gd name="connsiteX12" fmla="*/ 246698 w 351472"/>
                <a:gd name="connsiteY12" fmla="*/ 240030 h 267652"/>
                <a:gd name="connsiteX13" fmla="*/ 223838 w 351472"/>
                <a:gd name="connsiteY13" fmla="*/ 210503 h 267652"/>
                <a:gd name="connsiteX14" fmla="*/ 223838 w 351472"/>
                <a:gd name="connsiteY14" fmla="*/ 26670 h 267652"/>
                <a:gd name="connsiteX15" fmla="*/ 264795 w 351472"/>
                <a:gd name="connsiteY15" fmla="*/ 26670 h 267652"/>
                <a:gd name="connsiteX16" fmla="*/ 303848 w 351472"/>
                <a:gd name="connsiteY16" fmla="*/ 33337 h 267652"/>
                <a:gd name="connsiteX17" fmla="*/ 322898 w 351472"/>
                <a:gd name="connsiteY17" fmla="*/ 94298 h 267652"/>
                <a:gd name="connsiteX18" fmla="*/ 351473 w 351472"/>
                <a:gd name="connsiteY18" fmla="*/ 95250 h 267652"/>
                <a:gd name="connsiteX19" fmla="*/ 351473 w 351472"/>
                <a:gd name="connsiteY19" fmla="*/ 0 h 267652"/>
                <a:gd name="connsiteX20" fmla="*/ 0 w 351472"/>
                <a:gd name="connsiteY20" fmla="*/ 0 h 267652"/>
                <a:gd name="connsiteX21" fmla="*/ 0 w 351472"/>
                <a:gd name="connsiteY21" fmla="*/ 0 h 267652"/>
                <a:gd name="connsiteX22" fmla="*/ 0 w 351472"/>
                <a:gd name="connsiteY22" fmla="*/ 0 h 26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1472" h="267652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D6ABCC7-F538-4FF8-8FA9-D238BDDD89E5}"/>
                </a:ext>
              </a:extLst>
            </p:cNvPr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>
                <a:gd name="connsiteX0" fmla="*/ 59055 w 413385"/>
                <a:gd name="connsiteY0" fmla="*/ 203835 h 266700"/>
                <a:gd name="connsiteX1" fmla="*/ 0 w 413385"/>
                <a:gd name="connsiteY1" fmla="*/ 239078 h 266700"/>
                <a:gd name="connsiteX2" fmla="*/ 0 w 413385"/>
                <a:gd name="connsiteY2" fmla="*/ 265748 h 266700"/>
                <a:gd name="connsiteX3" fmla="*/ 136208 w 413385"/>
                <a:gd name="connsiteY3" fmla="*/ 265748 h 266700"/>
                <a:gd name="connsiteX4" fmla="*/ 136208 w 413385"/>
                <a:gd name="connsiteY4" fmla="*/ 239078 h 266700"/>
                <a:gd name="connsiteX5" fmla="*/ 107633 w 413385"/>
                <a:gd name="connsiteY5" fmla="*/ 237173 h 266700"/>
                <a:gd name="connsiteX6" fmla="*/ 96203 w 413385"/>
                <a:gd name="connsiteY6" fmla="*/ 224790 h 266700"/>
                <a:gd name="connsiteX7" fmla="*/ 100013 w 413385"/>
                <a:gd name="connsiteY7" fmla="*/ 213360 h 266700"/>
                <a:gd name="connsiteX8" fmla="*/ 181928 w 413385"/>
                <a:gd name="connsiteY8" fmla="*/ 57150 h 266700"/>
                <a:gd name="connsiteX9" fmla="*/ 181928 w 413385"/>
                <a:gd name="connsiteY9" fmla="*/ 57150 h 266700"/>
                <a:gd name="connsiteX10" fmla="*/ 251460 w 413385"/>
                <a:gd name="connsiteY10" fmla="*/ 213360 h 266700"/>
                <a:gd name="connsiteX11" fmla="*/ 255270 w 413385"/>
                <a:gd name="connsiteY11" fmla="*/ 226695 h 266700"/>
                <a:gd name="connsiteX12" fmla="*/ 230505 w 413385"/>
                <a:gd name="connsiteY12" fmla="*/ 240030 h 266700"/>
                <a:gd name="connsiteX13" fmla="*/ 215265 w 413385"/>
                <a:gd name="connsiteY13" fmla="*/ 240030 h 266700"/>
                <a:gd name="connsiteX14" fmla="*/ 215265 w 413385"/>
                <a:gd name="connsiteY14" fmla="*/ 266700 h 266700"/>
                <a:gd name="connsiteX15" fmla="*/ 413385 w 413385"/>
                <a:gd name="connsiteY15" fmla="*/ 266700 h 266700"/>
                <a:gd name="connsiteX16" fmla="*/ 413385 w 413385"/>
                <a:gd name="connsiteY16" fmla="*/ 240030 h 266700"/>
                <a:gd name="connsiteX17" fmla="*/ 348615 w 413385"/>
                <a:gd name="connsiteY17" fmla="*/ 202883 h 266700"/>
                <a:gd name="connsiteX18" fmla="*/ 246698 w 413385"/>
                <a:gd name="connsiteY18" fmla="*/ 0 h 266700"/>
                <a:gd name="connsiteX19" fmla="*/ 173355 w 413385"/>
                <a:gd name="connsiteY19" fmla="*/ 0 h 266700"/>
                <a:gd name="connsiteX20" fmla="*/ 59055 w 413385"/>
                <a:gd name="connsiteY20" fmla="*/ 203835 h 266700"/>
                <a:gd name="connsiteX21" fmla="*/ 59055 w 413385"/>
                <a:gd name="connsiteY21" fmla="*/ 203835 h 266700"/>
                <a:gd name="connsiteX22" fmla="*/ 59055 w 413385"/>
                <a:gd name="connsiteY22" fmla="*/ 203835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3385" h="26670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779F505-FE28-4E93-A1D0-C842E3B686A8}"/>
                </a:ext>
              </a:extLst>
            </p:cNvPr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>
                <a:gd name="connsiteX0" fmla="*/ 18097 w 42862"/>
                <a:gd name="connsiteY0" fmla="*/ 19050 h 41910"/>
                <a:gd name="connsiteX1" fmla="*/ 18097 w 42862"/>
                <a:gd name="connsiteY1" fmla="*/ 12382 h 41910"/>
                <a:gd name="connsiteX2" fmla="*/ 22860 w 42862"/>
                <a:gd name="connsiteY2" fmla="*/ 12382 h 41910"/>
                <a:gd name="connsiteX3" fmla="*/ 28575 w 42862"/>
                <a:gd name="connsiteY3" fmla="*/ 16192 h 41910"/>
                <a:gd name="connsiteX4" fmla="*/ 22860 w 42862"/>
                <a:gd name="connsiteY4" fmla="*/ 20003 h 41910"/>
                <a:gd name="connsiteX5" fmla="*/ 18097 w 42862"/>
                <a:gd name="connsiteY5" fmla="*/ 20003 h 41910"/>
                <a:gd name="connsiteX6" fmla="*/ 18097 w 42862"/>
                <a:gd name="connsiteY6" fmla="*/ 19050 h 41910"/>
                <a:gd name="connsiteX7" fmla="*/ 18097 w 42862"/>
                <a:gd name="connsiteY7" fmla="*/ 19050 h 41910"/>
                <a:gd name="connsiteX8" fmla="*/ 18097 w 42862"/>
                <a:gd name="connsiteY8" fmla="*/ 22860 h 41910"/>
                <a:gd name="connsiteX9" fmla="*/ 21907 w 42862"/>
                <a:gd name="connsiteY9" fmla="*/ 22860 h 41910"/>
                <a:gd name="connsiteX10" fmla="*/ 28575 w 42862"/>
                <a:gd name="connsiteY10" fmla="*/ 33337 h 41910"/>
                <a:gd name="connsiteX11" fmla="*/ 32385 w 42862"/>
                <a:gd name="connsiteY11" fmla="*/ 33337 h 41910"/>
                <a:gd name="connsiteX12" fmla="*/ 25717 w 42862"/>
                <a:gd name="connsiteY12" fmla="*/ 22860 h 41910"/>
                <a:gd name="connsiteX13" fmla="*/ 32385 w 42862"/>
                <a:gd name="connsiteY13" fmla="*/ 16192 h 41910"/>
                <a:gd name="connsiteX14" fmla="*/ 23813 w 42862"/>
                <a:gd name="connsiteY14" fmla="*/ 9525 h 41910"/>
                <a:gd name="connsiteX15" fmla="*/ 14288 w 42862"/>
                <a:gd name="connsiteY15" fmla="*/ 9525 h 41910"/>
                <a:gd name="connsiteX16" fmla="*/ 14288 w 42862"/>
                <a:gd name="connsiteY16" fmla="*/ 33337 h 41910"/>
                <a:gd name="connsiteX17" fmla="*/ 18097 w 42862"/>
                <a:gd name="connsiteY17" fmla="*/ 33337 h 41910"/>
                <a:gd name="connsiteX18" fmla="*/ 18097 w 42862"/>
                <a:gd name="connsiteY18" fmla="*/ 22860 h 41910"/>
                <a:gd name="connsiteX19" fmla="*/ 18097 w 42862"/>
                <a:gd name="connsiteY19" fmla="*/ 22860 h 41910"/>
                <a:gd name="connsiteX20" fmla="*/ 18097 w 42862"/>
                <a:gd name="connsiteY20" fmla="*/ 22860 h 41910"/>
                <a:gd name="connsiteX21" fmla="*/ 4763 w 42862"/>
                <a:gd name="connsiteY21" fmla="*/ 20955 h 41910"/>
                <a:gd name="connsiteX22" fmla="*/ 21907 w 42862"/>
                <a:gd name="connsiteY22" fmla="*/ 3810 h 41910"/>
                <a:gd name="connsiteX23" fmla="*/ 39052 w 42862"/>
                <a:gd name="connsiteY23" fmla="*/ 20955 h 41910"/>
                <a:gd name="connsiteX24" fmla="*/ 21907 w 42862"/>
                <a:gd name="connsiteY24" fmla="*/ 38100 h 41910"/>
                <a:gd name="connsiteX25" fmla="*/ 4763 w 42862"/>
                <a:gd name="connsiteY25" fmla="*/ 20955 h 41910"/>
                <a:gd name="connsiteX26" fmla="*/ 4763 w 42862"/>
                <a:gd name="connsiteY26" fmla="*/ 20955 h 41910"/>
                <a:gd name="connsiteX27" fmla="*/ 4763 w 42862"/>
                <a:gd name="connsiteY27" fmla="*/ 20955 h 41910"/>
                <a:gd name="connsiteX28" fmla="*/ 21907 w 42862"/>
                <a:gd name="connsiteY28" fmla="*/ 41910 h 41910"/>
                <a:gd name="connsiteX29" fmla="*/ 42863 w 42862"/>
                <a:gd name="connsiteY29" fmla="*/ 20955 h 41910"/>
                <a:gd name="connsiteX30" fmla="*/ 21907 w 42862"/>
                <a:gd name="connsiteY30" fmla="*/ 0 h 41910"/>
                <a:gd name="connsiteX31" fmla="*/ 0 w 42862"/>
                <a:gd name="connsiteY31" fmla="*/ 20955 h 41910"/>
                <a:gd name="connsiteX32" fmla="*/ 21907 w 42862"/>
                <a:gd name="connsiteY32" fmla="*/ 41910 h 41910"/>
                <a:gd name="connsiteX33" fmla="*/ 21907 w 42862"/>
                <a:gd name="connsiteY33" fmla="*/ 41910 h 41910"/>
                <a:gd name="connsiteX34" fmla="*/ 21907 w 42862"/>
                <a:gd name="connsiteY34" fmla="*/ 41910 h 4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2862" h="4191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FD9EA67-BF02-47AF-A2BC-59810ABE5C25}"/>
                </a:ext>
              </a:extLst>
            </p:cNvPr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>
                <a:gd name="connsiteX0" fmla="*/ 151553 w 176318"/>
                <a:gd name="connsiteY0" fmla="*/ 4212 h 62314"/>
                <a:gd name="connsiteX1" fmla="*/ 158221 w 176318"/>
                <a:gd name="connsiteY1" fmla="*/ 6117 h 62314"/>
                <a:gd name="connsiteX2" fmla="*/ 154411 w 176318"/>
                <a:gd name="connsiteY2" fmla="*/ 8022 h 62314"/>
                <a:gd name="connsiteX3" fmla="*/ 154411 w 176318"/>
                <a:gd name="connsiteY3" fmla="*/ 8975 h 62314"/>
                <a:gd name="connsiteX4" fmla="*/ 172508 w 176318"/>
                <a:gd name="connsiteY4" fmla="*/ 14690 h 62314"/>
                <a:gd name="connsiteX5" fmla="*/ 174413 w 176318"/>
                <a:gd name="connsiteY5" fmla="*/ 16595 h 62314"/>
                <a:gd name="connsiteX6" fmla="*/ 172508 w 176318"/>
                <a:gd name="connsiteY6" fmla="*/ 17547 h 62314"/>
                <a:gd name="connsiteX7" fmla="*/ 173461 w 176318"/>
                <a:gd name="connsiteY7" fmla="*/ 19452 h 62314"/>
                <a:gd name="connsiteX8" fmla="*/ 176318 w 176318"/>
                <a:gd name="connsiteY8" fmla="*/ 20405 h 62314"/>
                <a:gd name="connsiteX9" fmla="*/ 154411 w 176318"/>
                <a:gd name="connsiteY9" fmla="*/ 24215 h 62314"/>
                <a:gd name="connsiteX10" fmla="*/ 147743 w 176318"/>
                <a:gd name="connsiteY10" fmla="*/ 24215 h 62314"/>
                <a:gd name="connsiteX11" fmla="*/ 138218 w 176318"/>
                <a:gd name="connsiteY11" fmla="*/ 25167 h 62314"/>
                <a:gd name="connsiteX12" fmla="*/ 44873 w 176318"/>
                <a:gd name="connsiteY12" fmla="*/ 48027 h 62314"/>
                <a:gd name="connsiteX13" fmla="*/ 7726 w 176318"/>
                <a:gd name="connsiteY13" fmla="*/ 62315 h 62314"/>
                <a:gd name="connsiteX14" fmla="*/ 106 w 176318"/>
                <a:gd name="connsiteY14" fmla="*/ 52790 h 62314"/>
                <a:gd name="connsiteX15" fmla="*/ 22966 w 176318"/>
                <a:gd name="connsiteY15" fmla="*/ 23262 h 62314"/>
                <a:gd name="connsiteX16" fmla="*/ 53446 w 176318"/>
                <a:gd name="connsiteY16" fmla="*/ 8975 h 62314"/>
                <a:gd name="connsiteX17" fmla="*/ 126788 w 176318"/>
                <a:gd name="connsiteY17" fmla="*/ 1355 h 62314"/>
                <a:gd name="connsiteX18" fmla="*/ 146791 w 176318"/>
                <a:gd name="connsiteY18" fmla="*/ 3260 h 62314"/>
                <a:gd name="connsiteX19" fmla="*/ 151553 w 176318"/>
                <a:gd name="connsiteY19" fmla="*/ 4212 h 62314"/>
                <a:gd name="connsiteX20" fmla="*/ 151553 w 176318"/>
                <a:gd name="connsiteY20" fmla="*/ 4212 h 62314"/>
                <a:gd name="connsiteX21" fmla="*/ 151553 w 176318"/>
                <a:gd name="connsiteY21" fmla="*/ 4212 h 62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6318" h="62314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7" name="Picture 16" descr="A picture containing line, screenshot&#10;&#10;Description automatically generated">
            <a:extLst>
              <a:ext uri="{FF2B5EF4-FFF2-40B4-BE49-F238E27FC236}">
                <a16:creationId xmlns:a16="http://schemas.microsoft.com/office/drawing/2014/main" id="{7B8147BA-D62C-4FEA-83F9-8D710E309A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890" t="17087" r="18197"/>
          <a:stretch/>
        </p:blipFill>
        <p:spPr>
          <a:xfrm rot="5400000" flipH="1">
            <a:off x="7554994" y="2220994"/>
            <a:ext cx="6858005" cy="241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7771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 Break - Yellow">
    <p:bg>
      <p:bgPr>
        <a:gradFill flip="none" rotWithShape="1">
          <a:gsLst>
            <a:gs pos="88000">
              <a:schemeClr val="tx2">
                <a:lumMod val="50000"/>
              </a:schemeClr>
            </a:gs>
            <a:gs pos="63000">
              <a:schemeClr val="tx1"/>
            </a:gs>
            <a:gs pos="100000">
              <a:schemeClr val="accent3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76280DE-C683-4630-819F-EA9DB22B62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aphic 36">
            <a:extLst>
              <a:ext uri="{FF2B5EF4-FFF2-40B4-BE49-F238E27FC236}">
                <a16:creationId xmlns:a16="http://schemas.microsoft.com/office/drawing/2014/main" id="{5A1850A3-22F0-46AF-8F77-61CD1655FA15}"/>
              </a:ext>
            </a:extLst>
          </p:cNvPr>
          <p:cNvGrpSpPr/>
          <p:nvPr userDrawn="1"/>
        </p:nvGrpSpPr>
        <p:grpSpPr>
          <a:xfrm>
            <a:off x="223088" y="6349714"/>
            <a:ext cx="1222724" cy="314523"/>
            <a:chOff x="5539739" y="3286125"/>
            <a:chExt cx="1111567" cy="285930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504A69D-235F-4891-B2AE-CDA4717C23A3}"/>
                </a:ext>
              </a:extLst>
            </p:cNvPr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>
                <a:gd name="connsiteX0" fmla="*/ 337185 w 337184"/>
                <a:gd name="connsiteY0" fmla="*/ 189548 h 285930"/>
                <a:gd name="connsiteX1" fmla="*/ 290512 w 337184"/>
                <a:gd name="connsiteY1" fmla="*/ 234315 h 285930"/>
                <a:gd name="connsiteX2" fmla="*/ 209550 w 337184"/>
                <a:gd name="connsiteY2" fmla="*/ 255270 h 285930"/>
                <a:gd name="connsiteX3" fmla="*/ 97155 w 337184"/>
                <a:gd name="connsiteY3" fmla="*/ 143828 h 285930"/>
                <a:gd name="connsiteX4" fmla="*/ 199072 w 337184"/>
                <a:gd name="connsiteY4" fmla="*/ 25717 h 285930"/>
                <a:gd name="connsiteX5" fmla="*/ 268605 w 337184"/>
                <a:gd name="connsiteY5" fmla="*/ 47625 h 285930"/>
                <a:gd name="connsiteX6" fmla="*/ 299085 w 337184"/>
                <a:gd name="connsiteY6" fmla="*/ 102870 h 285930"/>
                <a:gd name="connsiteX7" fmla="*/ 337185 w 337184"/>
                <a:gd name="connsiteY7" fmla="*/ 102870 h 285930"/>
                <a:gd name="connsiteX8" fmla="*/ 337185 w 337184"/>
                <a:gd name="connsiteY8" fmla="*/ 7620 h 285930"/>
                <a:gd name="connsiteX9" fmla="*/ 298133 w 337184"/>
                <a:gd name="connsiteY9" fmla="*/ 7620 h 285930"/>
                <a:gd name="connsiteX10" fmla="*/ 290512 w 337184"/>
                <a:gd name="connsiteY10" fmla="*/ 23813 h 285930"/>
                <a:gd name="connsiteX11" fmla="*/ 186690 w 337184"/>
                <a:gd name="connsiteY11" fmla="*/ 0 h 285930"/>
                <a:gd name="connsiteX12" fmla="*/ 0 w 337184"/>
                <a:gd name="connsiteY12" fmla="*/ 147638 h 285930"/>
                <a:gd name="connsiteX13" fmla="*/ 124777 w 337184"/>
                <a:gd name="connsiteY13" fmla="*/ 278130 h 285930"/>
                <a:gd name="connsiteX14" fmla="*/ 193358 w 337184"/>
                <a:gd name="connsiteY14" fmla="*/ 285750 h 285930"/>
                <a:gd name="connsiteX15" fmla="*/ 336233 w 337184"/>
                <a:gd name="connsiteY15" fmla="*/ 236220 h 285930"/>
                <a:gd name="connsiteX16" fmla="*/ 336233 w 337184"/>
                <a:gd name="connsiteY16" fmla="*/ 189548 h 285930"/>
                <a:gd name="connsiteX17" fmla="*/ 337185 w 337184"/>
                <a:gd name="connsiteY17" fmla="*/ 189548 h 285930"/>
                <a:gd name="connsiteX18" fmla="*/ 337185 w 337184"/>
                <a:gd name="connsiteY18" fmla="*/ 189548 h 285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7184" h="28593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F8DEE74-DF8F-43F7-940B-5F2C26BD03FA}"/>
                </a:ext>
              </a:extLst>
            </p:cNvPr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>
                <a:gd name="connsiteX0" fmla="*/ 0 w 351472"/>
                <a:gd name="connsiteY0" fmla="*/ 0 h 267652"/>
                <a:gd name="connsiteX1" fmla="*/ 0 w 351472"/>
                <a:gd name="connsiteY1" fmla="*/ 95250 h 267652"/>
                <a:gd name="connsiteX2" fmla="*/ 28575 w 351472"/>
                <a:gd name="connsiteY2" fmla="*/ 94298 h 267652"/>
                <a:gd name="connsiteX3" fmla="*/ 41910 w 351472"/>
                <a:gd name="connsiteY3" fmla="*/ 40005 h 267652"/>
                <a:gd name="connsiteX4" fmla="*/ 86677 w 351472"/>
                <a:gd name="connsiteY4" fmla="*/ 26670 h 267652"/>
                <a:gd name="connsiteX5" fmla="*/ 127635 w 351472"/>
                <a:gd name="connsiteY5" fmla="*/ 26670 h 267652"/>
                <a:gd name="connsiteX6" fmla="*/ 127635 w 351472"/>
                <a:gd name="connsiteY6" fmla="*/ 210503 h 267652"/>
                <a:gd name="connsiteX7" fmla="*/ 108585 w 351472"/>
                <a:gd name="connsiteY7" fmla="*/ 239078 h 267652"/>
                <a:gd name="connsiteX8" fmla="*/ 75248 w 351472"/>
                <a:gd name="connsiteY8" fmla="*/ 240983 h 267652"/>
                <a:gd name="connsiteX9" fmla="*/ 75248 w 351472"/>
                <a:gd name="connsiteY9" fmla="*/ 267653 h 267652"/>
                <a:gd name="connsiteX10" fmla="*/ 277178 w 351472"/>
                <a:gd name="connsiteY10" fmla="*/ 267653 h 267652"/>
                <a:gd name="connsiteX11" fmla="*/ 277178 w 351472"/>
                <a:gd name="connsiteY11" fmla="*/ 240983 h 267652"/>
                <a:gd name="connsiteX12" fmla="*/ 246698 w 351472"/>
                <a:gd name="connsiteY12" fmla="*/ 240030 h 267652"/>
                <a:gd name="connsiteX13" fmla="*/ 223838 w 351472"/>
                <a:gd name="connsiteY13" fmla="*/ 210503 h 267652"/>
                <a:gd name="connsiteX14" fmla="*/ 223838 w 351472"/>
                <a:gd name="connsiteY14" fmla="*/ 26670 h 267652"/>
                <a:gd name="connsiteX15" fmla="*/ 264795 w 351472"/>
                <a:gd name="connsiteY15" fmla="*/ 26670 h 267652"/>
                <a:gd name="connsiteX16" fmla="*/ 303848 w 351472"/>
                <a:gd name="connsiteY16" fmla="*/ 33337 h 267652"/>
                <a:gd name="connsiteX17" fmla="*/ 322898 w 351472"/>
                <a:gd name="connsiteY17" fmla="*/ 94298 h 267652"/>
                <a:gd name="connsiteX18" fmla="*/ 351473 w 351472"/>
                <a:gd name="connsiteY18" fmla="*/ 95250 h 267652"/>
                <a:gd name="connsiteX19" fmla="*/ 351473 w 351472"/>
                <a:gd name="connsiteY19" fmla="*/ 0 h 267652"/>
                <a:gd name="connsiteX20" fmla="*/ 0 w 351472"/>
                <a:gd name="connsiteY20" fmla="*/ 0 h 267652"/>
                <a:gd name="connsiteX21" fmla="*/ 0 w 351472"/>
                <a:gd name="connsiteY21" fmla="*/ 0 h 267652"/>
                <a:gd name="connsiteX22" fmla="*/ 0 w 351472"/>
                <a:gd name="connsiteY22" fmla="*/ 0 h 26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1472" h="267652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AAE629C-3A5C-45AD-AA5E-D16F7CBD9BFD}"/>
                </a:ext>
              </a:extLst>
            </p:cNvPr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>
                <a:gd name="connsiteX0" fmla="*/ 59055 w 413385"/>
                <a:gd name="connsiteY0" fmla="*/ 203835 h 266700"/>
                <a:gd name="connsiteX1" fmla="*/ 0 w 413385"/>
                <a:gd name="connsiteY1" fmla="*/ 239078 h 266700"/>
                <a:gd name="connsiteX2" fmla="*/ 0 w 413385"/>
                <a:gd name="connsiteY2" fmla="*/ 265748 h 266700"/>
                <a:gd name="connsiteX3" fmla="*/ 136208 w 413385"/>
                <a:gd name="connsiteY3" fmla="*/ 265748 h 266700"/>
                <a:gd name="connsiteX4" fmla="*/ 136208 w 413385"/>
                <a:gd name="connsiteY4" fmla="*/ 239078 h 266700"/>
                <a:gd name="connsiteX5" fmla="*/ 107633 w 413385"/>
                <a:gd name="connsiteY5" fmla="*/ 237173 h 266700"/>
                <a:gd name="connsiteX6" fmla="*/ 96203 w 413385"/>
                <a:gd name="connsiteY6" fmla="*/ 224790 h 266700"/>
                <a:gd name="connsiteX7" fmla="*/ 100013 w 413385"/>
                <a:gd name="connsiteY7" fmla="*/ 213360 h 266700"/>
                <a:gd name="connsiteX8" fmla="*/ 181928 w 413385"/>
                <a:gd name="connsiteY8" fmla="*/ 57150 h 266700"/>
                <a:gd name="connsiteX9" fmla="*/ 181928 w 413385"/>
                <a:gd name="connsiteY9" fmla="*/ 57150 h 266700"/>
                <a:gd name="connsiteX10" fmla="*/ 251460 w 413385"/>
                <a:gd name="connsiteY10" fmla="*/ 213360 h 266700"/>
                <a:gd name="connsiteX11" fmla="*/ 255270 w 413385"/>
                <a:gd name="connsiteY11" fmla="*/ 226695 h 266700"/>
                <a:gd name="connsiteX12" fmla="*/ 230505 w 413385"/>
                <a:gd name="connsiteY12" fmla="*/ 240030 h 266700"/>
                <a:gd name="connsiteX13" fmla="*/ 215265 w 413385"/>
                <a:gd name="connsiteY13" fmla="*/ 240030 h 266700"/>
                <a:gd name="connsiteX14" fmla="*/ 215265 w 413385"/>
                <a:gd name="connsiteY14" fmla="*/ 266700 h 266700"/>
                <a:gd name="connsiteX15" fmla="*/ 413385 w 413385"/>
                <a:gd name="connsiteY15" fmla="*/ 266700 h 266700"/>
                <a:gd name="connsiteX16" fmla="*/ 413385 w 413385"/>
                <a:gd name="connsiteY16" fmla="*/ 240030 h 266700"/>
                <a:gd name="connsiteX17" fmla="*/ 348615 w 413385"/>
                <a:gd name="connsiteY17" fmla="*/ 202883 h 266700"/>
                <a:gd name="connsiteX18" fmla="*/ 246698 w 413385"/>
                <a:gd name="connsiteY18" fmla="*/ 0 h 266700"/>
                <a:gd name="connsiteX19" fmla="*/ 173355 w 413385"/>
                <a:gd name="connsiteY19" fmla="*/ 0 h 266700"/>
                <a:gd name="connsiteX20" fmla="*/ 59055 w 413385"/>
                <a:gd name="connsiteY20" fmla="*/ 203835 h 266700"/>
                <a:gd name="connsiteX21" fmla="*/ 59055 w 413385"/>
                <a:gd name="connsiteY21" fmla="*/ 203835 h 266700"/>
                <a:gd name="connsiteX22" fmla="*/ 59055 w 413385"/>
                <a:gd name="connsiteY22" fmla="*/ 203835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3385" h="26670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350CCCA-92FF-4E74-8192-3B0249F80AA0}"/>
                </a:ext>
              </a:extLst>
            </p:cNvPr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>
                <a:gd name="connsiteX0" fmla="*/ 18097 w 42862"/>
                <a:gd name="connsiteY0" fmla="*/ 19050 h 41910"/>
                <a:gd name="connsiteX1" fmla="*/ 18097 w 42862"/>
                <a:gd name="connsiteY1" fmla="*/ 12382 h 41910"/>
                <a:gd name="connsiteX2" fmla="*/ 22860 w 42862"/>
                <a:gd name="connsiteY2" fmla="*/ 12382 h 41910"/>
                <a:gd name="connsiteX3" fmla="*/ 28575 w 42862"/>
                <a:gd name="connsiteY3" fmla="*/ 16192 h 41910"/>
                <a:gd name="connsiteX4" fmla="*/ 22860 w 42862"/>
                <a:gd name="connsiteY4" fmla="*/ 20003 h 41910"/>
                <a:gd name="connsiteX5" fmla="*/ 18097 w 42862"/>
                <a:gd name="connsiteY5" fmla="*/ 20003 h 41910"/>
                <a:gd name="connsiteX6" fmla="*/ 18097 w 42862"/>
                <a:gd name="connsiteY6" fmla="*/ 19050 h 41910"/>
                <a:gd name="connsiteX7" fmla="*/ 18097 w 42862"/>
                <a:gd name="connsiteY7" fmla="*/ 19050 h 41910"/>
                <a:gd name="connsiteX8" fmla="*/ 18097 w 42862"/>
                <a:gd name="connsiteY8" fmla="*/ 22860 h 41910"/>
                <a:gd name="connsiteX9" fmla="*/ 21907 w 42862"/>
                <a:gd name="connsiteY9" fmla="*/ 22860 h 41910"/>
                <a:gd name="connsiteX10" fmla="*/ 28575 w 42862"/>
                <a:gd name="connsiteY10" fmla="*/ 33337 h 41910"/>
                <a:gd name="connsiteX11" fmla="*/ 32385 w 42862"/>
                <a:gd name="connsiteY11" fmla="*/ 33337 h 41910"/>
                <a:gd name="connsiteX12" fmla="*/ 25717 w 42862"/>
                <a:gd name="connsiteY12" fmla="*/ 22860 h 41910"/>
                <a:gd name="connsiteX13" fmla="*/ 32385 w 42862"/>
                <a:gd name="connsiteY13" fmla="*/ 16192 h 41910"/>
                <a:gd name="connsiteX14" fmla="*/ 23813 w 42862"/>
                <a:gd name="connsiteY14" fmla="*/ 9525 h 41910"/>
                <a:gd name="connsiteX15" fmla="*/ 14288 w 42862"/>
                <a:gd name="connsiteY15" fmla="*/ 9525 h 41910"/>
                <a:gd name="connsiteX16" fmla="*/ 14288 w 42862"/>
                <a:gd name="connsiteY16" fmla="*/ 33337 h 41910"/>
                <a:gd name="connsiteX17" fmla="*/ 18097 w 42862"/>
                <a:gd name="connsiteY17" fmla="*/ 33337 h 41910"/>
                <a:gd name="connsiteX18" fmla="*/ 18097 w 42862"/>
                <a:gd name="connsiteY18" fmla="*/ 22860 h 41910"/>
                <a:gd name="connsiteX19" fmla="*/ 18097 w 42862"/>
                <a:gd name="connsiteY19" fmla="*/ 22860 h 41910"/>
                <a:gd name="connsiteX20" fmla="*/ 18097 w 42862"/>
                <a:gd name="connsiteY20" fmla="*/ 22860 h 41910"/>
                <a:gd name="connsiteX21" fmla="*/ 4763 w 42862"/>
                <a:gd name="connsiteY21" fmla="*/ 20955 h 41910"/>
                <a:gd name="connsiteX22" fmla="*/ 21907 w 42862"/>
                <a:gd name="connsiteY22" fmla="*/ 3810 h 41910"/>
                <a:gd name="connsiteX23" fmla="*/ 39052 w 42862"/>
                <a:gd name="connsiteY23" fmla="*/ 20955 h 41910"/>
                <a:gd name="connsiteX24" fmla="*/ 21907 w 42862"/>
                <a:gd name="connsiteY24" fmla="*/ 38100 h 41910"/>
                <a:gd name="connsiteX25" fmla="*/ 4763 w 42862"/>
                <a:gd name="connsiteY25" fmla="*/ 20955 h 41910"/>
                <a:gd name="connsiteX26" fmla="*/ 4763 w 42862"/>
                <a:gd name="connsiteY26" fmla="*/ 20955 h 41910"/>
                <a:gd name="connsiteX27" fmla="*/ 4763 w 42862"/>
                <a:gd name="connsiteY27" fmla="*/ 20955 h 41910"/>
                <a:gd name="connsiteX28" fmla="*/ 21907 w 42862"/>
                <a:gd name="connsiteY28" fmla="*/ 41910 h 41910"/>
                <a:gd name="connsiteX29" fmla="*/ 42863 w 42862"/>
                <a:gd name="connsiteY29" fmla="*/ 20955 h 41910"/>
                <a:gd name="connsiteX30" fmla="*/ 21907 w 42862"/>
                <a:gd name="connsiteY30" fmla="*/ 0 h 41910"/>
                <a:gd name="connsiteX31" fmla="*/ 0 w 42862"/>
                <a:gd name="connsiteY31" fmla="*/ 20955 h 41910"/>
                <a:gd name="connsiteX32" fmla="*/ 21907 w 42862"/>
                <a:gd name="connsiteY32" fmla="*/ 41910 h 41910"/>
                <a:gd name="connsiteX33" fmla="*/ 21907 w 42862"/>
                <a:gd name="connsiteY33" fmla="*/ 41910 h 41910"/>
                <a:gd name="connsiteX34" fmla="*/ 21907 w 42862"/>
                <a:gd name="connsiteY34" fmla="*/ 41910 h 4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2862" h="4191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0764319-1654-4AEB-A66A-FF0E6A1E85E8}"/>
                </a:ext>
              </a:extLst>
            </p:cNvPr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>
                <a:gd name="connsiteX0" fmla="*/ 151553 w 176318"/>
                <a:gd name="connsiteY0" fmla="*/ 4212 h 62314"/>
                <a:gd name="connsiteX1" fmla="*/ 158221 w 176318"/>
                <a:gd name="connsiteY1" fmla="*/ 6117 h 62314"/>
                <a:gd name="connsiteX2" fmla="*/ 154411 w 176318"/>
                <a:gd name="connsiteY2" fmla="*/ 8022 h 62314"/>
                <a:gd name="connsiteX3" fmla="*/ 154411 w 176318"/>
                <a:gd name="connsiteY3" fmla="*/ 8975 h 62314"/>
                <a:gd name="connsiteX4" fmla="*/ 172508 w 176318"/>
                <a:gd name="connsiteY4" fmla="*/ 14690 h 62314"/>
                <a:gd name="connsiteX5" fmla="*/ 174413 w 176318"/>
                <a:gd name="connsiteY5" fmla="*/ 16595 h 62314"/>
                <a:gd name="connsiteX6" fmla="*/ 172508 w 176318"/>
                <a:gd name="connsiteY6" fmla="*/ 17547 h 62314"/>
                <a:gd name="connsiteX7" fmla="*/ 173461 w 176318"/>
                <a:gd name="connsiteY7" fmla="*/ 19452 h 62314"/>
                <a:gd name="connsiteX8" fmla="*/ 176318 w 176318"/>
                <a:gd name="connsiteY8" fmla="*/ 20405 h 62314"/>
                <a:gd name="connsiteX9" fmla="*/ 154411 w 176318"/>
                <a:gd name="connsiteY9" fmla="*/ 24215 h 62314"/>
                <a:gd name="connsiteX10" fmla="*/ 147743 w 176318"/>
                <a:gd name="connsiteY10" fmla="*/ 24215 h 62314"/>
                <a:gd name="connsiteX11" fmla="*/ 138218 w 176318"/>
                <a:gd name="connsiteY11" fmla="*/ 25167 h 62314"/>
                <a:gd name="connsiteX12" fmla="*/ 44873 w 176318"/>
                <a:gd name="connsiteY12" fmla="*/ 48027 h 62314"/>
                <a:gd name="connsiteX13" fmla="*/ 7726 w 176318"/>
                <a:gd name="connsiteY13" fmla="*/ 62315 h 62314"/>
                <a:gd name="connsiteX14" fmla="*/ 106 w 176318"/>
                <a:gd name="connsiteY14" fmla="*/ 52790 h 62314"/>
                <a:gd name="connsiteX15" fmla="*/ 22966 w 176318"/>
                <a:gd name="connsiteY15" fmla="*/ 23262 h 62314"/>
                <a:gd name="connsiteX16" fmla="*/ 53446 w 176318"/>
                <a:gd name="connsiteY16" fmla="*/ 8975 h 62314"/>
                <a:gd name="connsiteX17" fmla="*/ 126788 w 176318"/>
                <a:gd name="connsiteY17" fmla="*/ 1355 h 62314"/>
                <a:gd name="connsiteX18" fmla="*/ 146791 w 176318"/>
                <a:gd name="connsiteY18" fmla="*/ 3260 h 62314"/>
                <a:gd name="connsiteX19" fmla="*/ 151553 w 176318"/>
                <a:gd name="connsiteY19" fmla="*/ 4212 h 62314"/>
                <a:gd name="connsiteX20" fmla="*/ 151553 w 176318"/>
                <a:gd name="connsiteY20" fmla="*/ 4212 h 62314"/>
                <a:gd name="connsiteX21" fmla="*/ 151553 w 176318"/>
                <a:gd name="connsiteY21" fmla="*/ 4212 h 62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6318" h="62314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9541F1-B7B6-3946-81E3-271381E8A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838" y="2766218"/>
            <a:ext cx="10390322" cy="1325563"/>
          </a:xfrm>
        </p:spPr>
        <p:txBody>
          <a:bodyPr>
            <a:normAutofit/>
          </a:bodyPr>
          <a:lstStyle>
            <a:lvl1pPr algn="ctr">
              <a:defRPr sz="4400" b="1" i="0" baseline="0">
                <a:solidFill>
                  <a:schemeClr val="tx1"/>
                </a:solidFill>
                <a:latin typeface="Montserrat Semi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2" name="Picture 21" descr="A picture containing line, screenshot&#10;&#10;Description automatically generated">
            <a:extLst>
              <a:ext uri="{FF2B5EF4-FFF2-40B4-BE49-F238E27FC236}">
                <a16:creationId xmlns:a16="http://schemas.microsoft.com/office/drawing/2014/main" id="{22D843FE-D37B-4E94-9FCA-68537CE747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890" t="17087" r="18197"/>
          <a:stretch/>
        </p:blipFill>
        <p:spPr>
          <a:xfrm rot="5400000" flipH="1">
            <a:off x="7554994" y="2220994"/>
            <a:ext cx="6858005" cy="241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6214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Alterna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04D21F5-7350-498A-9677-04A822DD4CDC}"/>
              </a:ext>
            </a:extLst>
          </p:cNvPr>
          <p:cNvSpPr/>
          <p:nvPr userDrawn="1"/>
        </p:nvSpPr>
        <p:spPr>
          <a:xfrm>
            <a:off x="0" y="0"/>
            <a:ext cx="421455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515266B-FF76-4C6F-8D2C-4BE1727F94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51640" y="2491627"/>
            <a:ext cx="5527592" cy="4368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  <a:latin typeface="Montserrat Black" panose="00000A00000000000000" pitchFamily="2" charset="0"/>
              </a:defRPr>
            </a:lvl1pPr>
            <a:lvl2pPr>
              <a:defRPr>
                <a:solidFill>
                  <a:srgbClr val="333333"/>
                </a:solidFill>
                <a:latin typeface="+mn-lt"/>
              </a:defRPr>
            </a:lvl2pPr>
            <a:lvl3pPr>
              <a:defRPr>
                <a:solidFill>
                  <a:srgbClr val="333333"/>
                </a:solidFill>
                <a:latin typeface="+mn-lt"/>
              </a:defRPr>
            </a:lvl3pPr>
            <a:lvl4pPr>
              <a:defRPr>
                <a:solidFill>
                  <a:srgbClr val="333333"/>
                </a:solidFill>
                <a:latin typeface="+mn-lt"/>
              </a:defRPr>
            </a:lvl4pPr>
            <a:lvl5pPr>
              <a:defRPr>
                <a:solidFill>
                  <a:srgbClr val="333333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E32F2A2-0866-48AB-A1FC-D75A20AB4779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751640" y="3375117"/>
            <a:ext cx="5527592" cy="4368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</a:defRPr>
            </a:lvl1pPr>
            <a:lvl2pPr>
              <a:defRPr>
                <a:solidFill>
                  <a:srgbClr val="333333"/>
                </a:solidFill>
                <a:latin typeface="+mn-lt"/>
              </a:defRPr>
            </a:lvl2pPr>
            <a:lvl3pPr>
              <a:defRPr>
                <a:solidFill>
                  <a:srgbClr val="333333"/>
                </a:solidFill>
                <a:latin typeface="+mn-lt"/>
              </a:defRPr>
            </a:lvl3pPr>
            <a:lvl4pPr>
              <a:defRPr>
                <a:solidFill>
                  <a:srgbClr val="333333"/>
                </a:solidFill>
                <a:latin typeface="+mn-lt"/>
              </a:defRPr>
            </a:lvl4pPr>
            <a:lvl5pPr>
              <a:defRPr>
                <a:solidFill>
                  <a:srgbClr val="333333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3977B8-4737-42C4-BA52-918C3084A6B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1807" y="2492777"/>
            <a:ext cx="3078162" cy="1319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  <a:latin typeface="Montserrat Black" panose="00000A00000000000000" pitchFamily="2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grpSp>
        <p:nvGrpSpPr>
          <p:cNvPr id="14" name="Graphic 36">
            <a:extLst>
              <a:ext uri="{FF2B5EF4-FFF2-40B4-BE49-F238E27FC236}">
                <a16:creationId xmlns:a16="http://schemas.microsoft.com/office/drawing/2014/main" id="{F7E15734-69C4-403B-ADB4-6E20AB32ABE6}"/>
              </a:ext>
            </a:extLst>
          </p:cNvPr>
          <p:cNvGrpSpPr/>
          <p:nvPr userDrawn="1"/>
        </p:nvGrpSpPr>
        <p:grpSpPr>
          <a:xfrm>
            <a:off x="10771883" y="6340285"/>
            <a:ext cx="1222724" cy="314523"/>
            <a:chOff x="5539739" y="3286125"/>
            <a:chExt cx="1111567" cy="28593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977F1C4-D261-4590-A3E3-523C97F38F1C}"/>
                </a:ext>
              </a:extLst>
            </p:cNvPr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>
                <a:gd name="connsiteX0" fmla="*/ 337185 w 337184"/>
                <a:gd name="connsiteY0" fmla="*/ 189548 h 285930"/>
                <a:gd name="connsiteX1" fmla="*/ 290512 w 337184"/>
                <a:gd name="connsiteY1" fmla="*/ 234315 h 285930"/>
                <a:gd name="connsiteX2" fmla="*/ 209550 w 337184"/>
                <a:gd name="connsiteY2" fmla="*/ 255270 h 285930"/>
                <a:gd name="connsiteX3" fmla="*/ 97155 w 337184"/>
                <a:gd name="connsiteY3" fmla="*/ 143828 h 285930"/>
                <a:gd name="connsiteX4" fmla="*/ 199072 w 337184"/>
                <a:gd name="connsiteY4" fmla="*/ 25717 h 285930"/>
                <a:gd name="connsiteX5" fmla="*/ 268605 w 337184"/>
                <a:gd name="connsiteY5" fmla="*/ 47625 h 285930"/>
                <a:gd name="connsiteX6" fmla="*/ 299085 w 337184"/>
                <a:gd name="connsiteY6" fmla="*/ 102870 h 285930"/>
                <a:gd name="connsiteX7" fmla="*/ 337185 w 337184"/>
                <a:gd name="connsiteY7" fmla="*/ 102870 h 285930"/>
                <a:gd name="connsiteX8" fmla="*/ 337185 w 337184"/>
                <a:gd name="connsiteY8" fmla="*/ 7620 h 285930"/>
                <a:gd name="connsiteX9" fmla="*/ 298133 w 337184"/>
                <a:gd name="connsiteY9" fmla="*/ 7620 h 285930"/>
                <a:gd name="connsiteX10" fmla="*/ 290512 w 337184"/>
                <a:gd name="connsiteY10" fmla="*/ 23813 h 285930"/>
                <a:gd name="connsiteX11" fmla="*/ 186690 w 337184"/>
                <a:gd name="connsiteY11" fmla="*/ 0 h 285930"/>
                <a:gd name="connsiteX12" fmla="*/ 0 w 337184"/>
                <a:gd name="connsiteY12" fmla="*/ 147638 h 285930"/>
                <a:gd name="connsiteX13" fmla="*/ 124777 w 337184"/>
                <a:gd name="connsiteY13" fmla="*/ 278130 h 285930"/>
                <a:gd name="connsiteX14" fmla="*/ 193358 w 337184"/>
                <a:gd name="connsiteY14" fmla="*/ 285750 h 285930"/>
                <a:gd name="connsiteX15" fmla="*/ 336233 w 337184"/>
                <a:gd name="connsiteY15" fmla="*/ 236220 h 285930"/>
                <a:gd name="connsiteX16" fmla="*/ 336233 w 337184"/>
                <a:gd name="connsiteY16" fmla="*/ 189548 h 285930"/>
                <a:gd name="connsiteX17" fmla="*/ 337185 w 337184"/>
                <a:gd name="connsiteY17" fmla="*/ 189548 h 285930"/>
                <a:gd name="connsiteX18" fmla="*/ 337185 w 337184"/>
                <a:gd name="connsiteY18" fmla="*/ 189548 h 285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7184" h="28593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B3F2412-D007-49A2-8598-AF0939BE1118}"/>
                </a:ext>
              </a:extLst>
            </p:cNvPr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>
                <a:gd name="connsiteX0" fmla="*/ 0 w 351472"/>
                <a:gd name="connsiteY0" fmla="*/ 0 h 267652"/>
                <a:gd name="connsiteX1" fmla="*/ 0 w 351472"/>
                <a:gd name="connsiteY1" fmla="*/ 95250 h 267652"/>
                <a:gd name="connsiteX2" fmla="*/ 28575 w 351472"/>
                <a:gd name="connsiteY2" fmla="*/ 94298 h 267652"/>
                <a:gd name="connsiteX3" fmla="*/ 41910 w 351472"/>
                <a:gd name="connsiteY3" fmla="*/ 40005 h 267652"/>
                <a:gd name="connsiteX4" fmla="*/ 86677 w 351472"/>
                <a:gd name="connsiteY4" fmla="*/ 26670 h 267652"/>
                <a:gd name="connsiteX5" fmla="*/ 127635 w 351472"/>
                <a:gd name="connsiteY5" fmla="*/ 26670 h 267652"/>
                <a:gd name="connsiteX6" fmla="*/ 127635 w 351472"/>
                <a:gd name="connsiteY6" fmla="*/ 210503 h 267652"/>
                <a:gd name="connsiteX7" fmla="*/ 108585 w 351472"/>
                <a:gd name="connsiteY7" fmla="*/ 239078 h 267652"/>
                <a:gd name="connsiteX8" fmla="*/ 75248 w 351472"/>
                <a:gd name="connsiteY8" fmla="*/ 240983 h 267652"/>
                <a:gd name="connsiteX9" fmla="*/ 75248 w 351472"/>
                <a:gd name="connsiteY9" fmla="*/ 267653 h 267652"/>
                <a:gd name="connsiteX10" fmla="*/ 277178 w 351472"/>
                <a:gd name="connsiteY10" fmla="*/ 267653 h 267652"/>
                <a:gd name="connsiteX11" fmla="*/ 277178 w 351472"/>
                <a:gd name="connsiteY11" fmla="*/ 240983 h 267652"/>
                <a:gd name="connsiteX12" fmla="*/ 246698 w 351472"/>
                <a:gd name="connsiteY12" fmla="*/ 240030 h 267652"/>
                <a:gd name="connsiteX13" fmla="*/ 223838 w 351472"/>
                <a:gd name="connsiteY13" fmla="*/ 210503 h 267652"/>
                <a:gd name="connsiteX14" fmla="*/ 223838 w 351472"/>
                <a:gd name="connsiteY14" fmla="*/ 26670 h 267652"/>
                <a:gd name="connsiteX15" fmla="*/ 264795 w 351472"/>
                <a:gd name="connsiteY15" fmla="*/ 26670 h 267652"/>
                <a:gd name="connsiteX16" fmla="*/ 303848 w 351472"/>
                <a:gd name="connsiteY16" fmla="*/ 33337 h 267652"/>
                <a:gd name="connsiteX17" fmla="*/ 322898 w 351472"/>
                <a:gd name="connsiteY17" fmla="*/ 94298 h 267652"/>
                <a:gd name="connsiteX18" fmla="*/ 351473 w 351472"/>
                <a:gd name="connsiteY18" fmla="*/ 95250 h 267652"/>
                <a:gd name="connsiteX19" fmla="*/ 351473 w 351472"/>
                <a:gd name="connsiteY19" fmla="*/ 0 h 267652"/>
                <a:gd name="connsiteX20" fmla="*/ 0 w 351472"/>
                <a:gd name="connsiteY20" fmla="*/ 0 h 267652"/>
                <a:gd name="connsiteX21" fmla="*/ 0 w 351472"/>
                <a:gd name="connsiteY21" fmla="*/ 0 h 267652"/>
                <a:gd name="connsiteX22" fmla="*/ 0 w 351472"/>
                <a:gd name="connsiteY22" fmla="*/ 0 h 26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1472" h="267652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2AB8D3D-C51C-4AE7-A801-9263B52A58B2}"/>
                </a:ext>
              </a:extLst>
            </p:cNvPr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>
                <a:gd name="connsiteX0" fmla="*/ 59055 w 413385"/>
                <a:gd name="connsiteY0" fmla="*/ 203835 h 266700"/>
                <a:gd name="connsiteX1" fmla="*/ 0 w 413385"/>
                <a:gd name="connsiteY1" fmla="*/ 239078 h 266700"/>
                <a:gd name="connsiteX2" fmla="*/ 0 w 413385"/>
                <a:gd name="connsiteY2" fmla="*/ 265748 h 266700"/>
                <a:gd name="connsiteX3" fmla="*/ 136208 w 413385"/>
                <a:gd name="connsiteY3" fmla="*/ 265748 h 266700"/>
                <a:gd name="connsiteX4" fmla="*/ 136208 w 413385"/>
                <a:gd name="connsiteY4" fmla="*/ 239078 h 266700"/>
                <a:gd name="connsiteX5" fmla="*/ 107633 w 413385"/>
                <a:gd name="connsiteY5" fmla="*/ 237173 h 266700"/>
                <a:gd name="connsiteX6" fmla="*/ 96203 w 413385"/>
                <a:gd name="connsiteY6" fmla="*/ 224790 h 266700"/>
                <a:gd name="connsiteX7" fmla="*/ 100013 w 413385"/>
                <a:gd name="connsiteY7" fmla="*/ 213360 h 266700"/>
                <a:gd name="connsiteX8" fmla="*/ 181928 w 413385"/>
                <a:gd name="connsiteY8" fmla="*/ 57150 h 266700"/>
                <a:gd name="connsiteX9" fmla="*/ 181928 w 413385"/>
                <a:gd name="connsiteY9" fmla="*/ 57150 h 266700"/>
                <a:gd name="connsiteX10" fmla="*/ 251460 w 413385"/>
                <a:gd name="connsiteY10" fmla="*/ 213360 h 266700"/>
                <a:gd name="connsiteX11" fmla="*/ 255270 w 413385"/>
                <a:gd name="connsiteY11" fmla="*/ 226695 h 266700"/>
                <a:gd name="connsiteX12" fmla="*/ 230505 w 413385"/>
                <a:gd name="connsiteY12" fmla="*/ 240030 h 266700"/>
                <a:gd name="connsiteX13" fmla="*/ 215265 w 413385"/>
                <a:gd name="connsiteY13" fmla="*/ 240030 h 266700"/>
                <a:gd name="connsiteX14" fmla="*/ 215265 w 413385"/>
                <a:gd name="connsiteY14" fmla="*/ 266700 h 266700"/>
                <a:gd name="connsiteX15" fmla="*/ 413385 w 413385"/>
                <a:gd name="connsiteY15" fmla="*/ 266700 h 266700"/>
                <a:gd name="connsiteX16" fmla="*/ 413385 w 413385"/>
                <a:gd name="connsiteY16" fmla="*/ 240030 h 266700"/>
                <a:gd name="connsiteX17" fmla="*/ 348615 w 413385"/>
                <a:gd name="connsiteY17" fmla="*/ 202883 h 266700"/>
                <a:gd name="connsiteX18" fmla="*/ 246698 w 413385"/>
                <a:gd name="connsiteY18" fmla="*/ 0 h 266700"/>
                <a:gd name="connsiteX19" fmla="*/ 173355 w 413385"/>
                <a:gd name="connsiteY19" fmla="*/ 0 h 266700"/>
                <a:gd name="connsiteX20" fmla="*/ 59055 w 413385"/>
                <a:gd name="connsiteY20" fmla="*/ 203835 h 266700"/>
                <a:gd name="connsiteX21" fmla="*/ 59055 w 413385"/>
                <a:gd name="connsiteY21" fmla="*/ 203835 h 266700"/>
                <a:gd name="connsiteX22" fmla="*/ 59055 w 413385"/>
                <a:gd name="connsiteY22" fmla="*/ 203835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3385" h="26670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D64139E-750F-44B0-99E3-B8E75AEED98F}"/>
                </a:ext>
              </a:extLst>
            </p:cNvPr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>
                <a:gd name="connsiteX0" fmla="*/ 18097 w 42862"/>
                <a:gd name="connsiteY0" fmla="*/ 19050 h 41910"/>
                <a:gd name="connsiteX1" fmla="*/ 18097 w 42862"/>
                <a:gd name="connsiteY1" fmla="*/ 12382 h 41910"/>
                <a:gd name="connsiteX2" fmla="*/ 22860 w 42862"/>
                <a:gd name="connsiteY2" fmla="*/ 12382 h 41910"/>
                <a:gd name="connsiteX3" fmla="*/ 28575 w 42862"/>
                <a:gd name="connsiteY3" fmla="*/ 16192 h 41910"/>
                <a:gd name="connsiteX4" fmla="*/ 22860 w 42862"/>
                <a:gd name="connsiteY4" fmla="*/ 20003 h 41910"/>
                <a:gd name="connsiteX5" fmla="*/ 18097 w 42862"/>
                <a:gd name="connsiteY5" fmla="*/ 20003 h 41910"/>
                <a:gd name="connsiteX6" fmla="*/ 18097 w 42862"/>
                <a:gd name="connsiteY6" fmla="*/ 19050 h 41910"/>
                <a:gd name="connsiteX7" fmla="*/ 18097 w 42862"/>
                <a:gd name="connsiteY7" fmla="*/ 19050 h 41910"/>
                <a:gd name="connsiteX8" fmla="*/ 18097 w 42862"/>
                <a:gd name="connsiteY8" fmla="*/ 22860 h 41910"/>
                <a:gd name="connsiteX9" fmla="*/ 21907 w 42862"/>
                <a:gd name="connsiteY9" fmla="*/ 22860 h 41910"/>
                <a:gd name="connsiteX10" fmla="*/ 28575 w 42862"/>
                <a:gd name="connsiteY10" fmla="*/ 33337 h 41910"/>
                <a:gd name="connsiteX11" fmla="*/ 32385 w 42862"/>
                <a:gd name="connsiteY11" fmla="*/ 33337 h 41910"/>
                <a:gd name="connsiteX12" fmla="*/ 25717 w 42862"/>
                <a:gd name="connsiteY12" fmla="*/ 22860 h 41910"/>
                <a:gd name="connsiteX13" fmla="*/ 32385 w 42862"/>
                <a:gd name="connsiteY13" fmla="*/ 16192 h 41910"/>
                <a:gd name="connsiteX14" fmla="*/ 23813 w 42862"/>
                <a:gd name="connsiteY14" fmla="*/ 9525 h 41910"/>
                <a:gd name="connsiteX15" fmla="*/ 14288 w 42862"/>
                <a:gd name="connsiteY15" fmla="*/ 9525 h 41910"/>
                <a:gd name="connsiteX16" fmla="*/ 14288 w 42862"/>
                <a:gd name="connsiteY16" fmla="*/ 33337 h 41910"/>
                <a:gd name="connsiteX17" fmla="*/ 18097 w 42862"/>
                <a:gd name="connsiteY17" fmla="*/ 33337 h 41910"/>
                <a:gd name="connsiteX18" fmla="*/ 18097 w 42862"/>
                <a:gd name="connsiteY18" fmla="*/ 22860 h 41910"/>
                <a:gd name="connsiteX19" fmla="*/ 18097 w 42862"/>
                <a:gd name="connsiteY19" fmla="*/ 22860 h 41910"/>
                <a:gd name="connsiteX20" fmla="*/ 18097 w 42862"/>
                <a:gd name="connsiteY20" fmla="*/ 22860 h 41910"/>
                <a:gd name="connsiteX21" fmla="*/ 4763 w 42862"/>
                <a:gd name="connsiteY21" fmla="*/ 20955 h 41910"/>
                <a:gd name="connsiteX22" fmla="*/ 21907 w 42862"/>
                <a:gd name="connsiteY22" fmla="*/ 3810 h 41910"/>
                <a:gd name="connsiteX23" fmla="*/ 39052 w 42862"/>
                <a:gd name="connsiteY23" fmla="*/ 20955 h 41910"/>
                <a:gd name="connsiteX24" fmla="*/ 21907 w 42862"/>
                <a:gd name="connsiteY24" fmla="*/ 38100 h 41910"/>
                <a:gd name="connsiteX25" fmla="*/ 4763 w 42862"/>
                <a:gd name="connsiteY25" fmla="*/ 20955 h 41910"/>
                <a:gd name="connsiteX26" fmla="*/ 4763 w 42862"/>
                <a:gd name="connsiteY26" fmla="*/ 20955 h 41910"/>
                <a:gd name="connsiteX27" fmla="*/ 4763 w 42862"/>
                <a:gd name="connsiteY27" fmla="*/ 20955 h 41910"/>
                <a:gd name="connsiteX28" fmla="*/ 21907 w 42862"/>
                <a:gd name="connsiteY28" fmla="*/ 41910 h 41910"/>
                <a:gd name="connsiteX29" fmla="*/ 42863 w 42862"/>
                <a:gd name="connsiteY29" fmla="*/ 20955 h 41910"/>
                <a:gd name="connsiteX30" fmla="*/ 21907 w 42862"/>
                <a:gd name="connsiteY30" fmla="*/ 0 h 41910"/>
                <a:gd name="connsiteX31" fmla="*/ 0 w 42862"/>
                <a:gd name="connsiteY31" fmla="*/ 20955 h 41910"/>
                <a:gd name="connsiteX32" fmla="*/ 21907 w 42862"/>
                <a:gd name="connsiteY32" fmla="*/ 41910 h 41910"/>
                <a:gd name="connsiteX33" fmla="*/ 21907 w 42862"/>
                <a:gd name="connsiteY33" fmla="*/ 41910 h 41910"/>
                <a:gd name="connsiteX34" fmla="*/ 21907 w 42862"/>
                <a:gd name="connsiteY34" fmla="*/ 41910 h 4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2862" h="4191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BA97514-513B-4A5B-8F71-3AD8911F0FA5}"/>
                </a:ext>
              </a:extLst>
            </p:cNvPr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>
                <a:gd name="connsiteX0" fmla="*/ 151553 w 176318"/>
                <a:gd name="connsiteY0" fmla="*/ 4212 h 62314"/>
                <a:gd name="connsiteX1" fmla="*/ 158221 w 176318"/>
                <a:gd name="connsiteY1" fmla="*/ 6117 h 62314"/>
                <a:gd name="connsiteX2" fmla="*/ 154411 w 176318"/>
                <a:gd name="connsiteY2" fmla="*/ 8022 h 62314"/>
                <a:gd name="connsiteX3" fmla="*/ 154411 w 176318"/>
                <a:gd name="connsiteY3" fmla="*/ 8975 h 62314"/>
                <a:gd name="connsiteX4" fmla="*/ 172508 w 176318"/>
                <a:gd name="connsiteY4" fmla="*/ 14690 h 62314"/>
                <a:gd name="connsiteX5" fmla="*/ 174413 w 176318"/>
                <a:gd name="connsiteY5" fmla="*/ 16595 h 62314"/>
                <a:gd name="connsiteX6" fmla="*/ 172508 w 176318"/>
                <a:gd name="connsiteY6" fmla="*/ 17547 h 62314"/>
                <a:gd name="connsiteX7" fmla="*/ 173461 w 176318"/>
                <a:gd name="connsiteY7" fmla="*/ 19452 h 62314"/>
                <a:gd name="connsiteX8" fmla="*/ 176318 w 176318"/>
                <a:gd name="connsiteY8" fmla="*/ 20405 h 62314"/>
                <a:gd name="connsiteX9" fmla="*/ 154411 w 176318"/>
                <a:gd name="connsiteY9" fmla="*/ 24215 h 62314"/>
                <a:gd name="connsiteX10" fmla="*/ 147743 w 176318"/>
                <a:gd name="connsiteY10" fmla="*/ 24215 h 62314"/>
                <a:gd name="connsiteX11" fmla="*/ 138218 w 176318"/>
                <a:gd name="connsiteY11" fmla="*/ 25167 h 62314"/>
                <a:gd name="connsiteX12" fmla="*/ 44873 w 176318"/>
                <a:gd name="connsiteY12" fmla="*/ 48027 h 62314"/>
                <a:gd name="connsiteX13" fmla="*/ 7726 w 176318"/>
                <a:gd name="connsiteY13" fmla="*/ 62315 h 62314"/>
                <a:gd name="connsiteX14" fmla="*/ 106 w 176318"/>
                <a:gd name="connsiteY14" fmla="*/ 52790 h 62314"/>
                <a:gd name="connsiteX15" fmla="*/ 22966 w 176318"/>
                <a:gd name="connsiteY15" fmla="*/ 23262 h 62314"/>
                <a:gd name="connsiteX16" fmla="*/ 53446 w 176318"/>
                <a:gd name="connsiteY16" fmla="*/ 8975 h 62314"/>
                <a:gd name="connsiteX17" fmla="*/ 126788 w 176318"/>
                <a:gd name="connsiteY17" fmla="*/ 1355 h 62314"/>
                <a:gd name="connsiteX18" fmla="*/ 146791 w 176318"/>
                <a:gd name="connsiteY18" fmla="*/ 3260 h 62314"/>
                <a:gd name="connsiteX19" fmla="*/ 151553 w 176318"/>
                <a:gd name="connsiteY19" fmla="*/ 4212 h 62314"/>
                <a:gd name="connsiteX20" fmla="*/ 151553 w 176318"/>
                <a:gd name="connsiteY20" fmla="*/ 4212 h 62314"/>
                <a:gd name="connsiteX21" fmla="*/ 151553 w 176318"/>
                <a:gd name="connsiteY21" fmla="*/ 4212 h 62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6318" h="62314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0" name="Picture 19" descr="A picture containing line, screenshot&#10;&#10;Description automatically generated">
            <a:extLst>
              <a:ext uri="{FF2B5EF4-FFF2-40B4-BE49-F238E27FC236}">
                <a16:creationId xmlns:a16="http://schemas.microsoft.com/office/drawing/2014/main" id="{9CBC872F-A283-4930-83A9-037EFCC74C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910" t="26039" r="19178"/>
          <a:stretch/>
        </p:blipFill>
        <p:spPr>
          <a:xfrm rot="10800000" flipH="1">
            <a:off x="0" y="4702860"/>
            <a:ext cx="6858000" cy="215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0711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81291CF-448C-4D0F-A3CC-9124E1B45F10}"/>
              </a:ext>
            </a:extLst>
          </p:cNvPr>
          <p:cNvSpPr/>
          <p:nvPr userDrawn="1"/>
        </p:nvSpPr>
        <p:spPr>
          <a:xfrm>
            <a:off x="0" y="0"/>
            <a:ext cx="4521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EC7F9593-2DA2-4C55-9846-0233BC62100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7681" y="627681"/>
            <a:ext cx="5339166" cy="5517397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 algn="ctr">
              <a:buFontTx/>
              <a:buNone/>
              <a:defRPr sz="1800">
                <a:latin typeface="Montserrat" panose="00000500000000000000" pitchFamily="2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E05202C8-5A3B-4063-9B75-49A3425B67FC}"/>
              </a:ext>
            </a:extLst>
          </p:cNvPr>
          <p:cNvSpPr/>
          <p:nvPr userDrawn="1"/>
        </p:nvSpPr>
        <p:spPr>
          <a:xfrm rot="5400000" flipV="1">
            <a:off x="4807081" y="3264561"/>
            <a:ext cx="3640448" cy="65555"/>
          </a:xfrm>
          <a:prstGeom prst="rect">
            <a:avLst/>
          </a:prstGeom>
          <a:solidFill>
            <a:schemeClr val="tx1"/>
          </a:solidFill>
        </p:spPr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4FD9C412-14FF-4722-ACD0-F998C81949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92987" y="1477115"/>
            <a:ext cx="5010150" cy="2838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tx1"/>
                </a:solidFill>
                <a:latin typeface="Montserrat SemiBold" panose="00000700000000000000" pitchFamily="2" charset="0"/>
              </a:defRPr>
            </a:lvl1pPr>
            <a:lvl2pPr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2pPr>
            <a:lvl3pPr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3pPr>
            <a:lvl4pPr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4pPr>
            <a:lvl5pPr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Add a quote here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6F5FF809-A718-473D-9883-35CD875170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92987" y="4407282"/>
            <a:ext cx="3188995" cy="8683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</a:lstStyle>
          <a:p>
            <a:pPr lvl="0"/>
            <a:r>
              <a:rPr lang="en-US" dirty="0"/>
              <a:t>Name, Title</a:t>
            </a:r>
            <a:br>
              <a:rPr lang="en-US" dirty="0"/>
            </a:br>
            <a:r>
              <a:rPr lang="en-US" dirty="0"/>
              <a:t>Organization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7813D6A3-869E-4554-8803-7AB3B88E42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9564" y="261174"/>
            <a:ext cx="1435482" cy="1435482"/>
          </a:xfrm>
          <a:prstGeom prst="rect">
            <a:avLst/>
          </a:prstGeom>
        </p:spPr>
      </p:pic>
      <p:grpSp>
        <p:nvGrpSpPr>
          <p:cNvPr id="10" name="Graphic 36">
            <a:extLst>
              <a:ext uri="{FF2B5EF4-FFF2-40B4-BE49-F238E27FC236}">
                <a16:creationId xmlns:a16="http://schemas.microsoft.com/office/drawing/2014/main" id="{4561376F-BD56-46D4-A70D-776F9D19B1F1}"/>
              </a:ext>
            </a:extLst>
          </p:cNvPr>
          <p:cNvGrpSpPr/>
          <p:nvPr userDrawn="1"/>
        </p:nvGrpSpPr>
        <p:grpSpPr>
          <a:xfrm>
            <a:off x="10771883" y="6340285"/>
            <a:ext cx="1222724" cy="314523"/>
            <a:chOff x="5539739" y="3286125"/>
            <a:chExt cx="1111567" cy="28593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760CCFC-93E7-4AC2-9C10-D800C978563F}"/>
                </a:ext>
              </a:extLst>
            </p:cNvPr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>
                <a:gd name="connsiteX0" fmla="*/ 337185 w 337184"/>
                <a:gd name="connsiteY0" fmla="*/ 189548 h 285930"/>
                <a:gd name="connsiteX1" fmla="*/ 290512 w 337184"/>
                <a:gd name="connsiteY1" fmla="*/ 234315 h 285930"/>
                <a:gd name="connsiteX2" fmla="*/ 209550 w 337184"/>
                <a:gd name="connsiteY2" fmla="*/ 255270 h 285930"/>
                <a:gd name="connsiteX3" fmla="*/ 97155 w 337184"/>
                <a:gd name="connsiteY3" fmla="*/ 143828 h 285930"/>
                <a:gd name="connsiteX4" fmla="*/ 199072 w 337184"/>
                <a:gd name="connsiteY4" fmla="*/ 25717 h 285930"/>
                <a:gd name="connsiteX5" fmla="*/ 268605 w 337184"/>
                <a:gd name="connsiteY5" fmla="*/ 47625 h 285930"/>
                <a:gd name="connsiteX6" fmla="*/ 299085 w 337184"/>
                <a:gd name="connsiteY6" fmla="*/ 102870 h 285930"/>
                <a:gd name="connsiteX7" fmla="*/ 337185 w 337184"/>
                <a:gd name="connsiteY7" fmla="*/ 102870 h 285930"/>
                <a:gd name="connsiteX8" fmla="*/ 337185 w 337184"/>
                <a:gd name="connsiteY8" fmla="*/ 7620 h 285930"/>
                <a:gd name="connsiteX9" fmla="*/ 298133 w 337184"/>
                <a:gd name="connsiteY9" fmla="*/ 7620 h 285930"/>
                <a:gd name="connsiteX10" fmla="*/ 290512 w 337184"/>
                <a:gd name="connsiteY10" fmla="*/ 23813 h 285930"/>
                <a:gd name="connsiteX11" fmla="*/ 186690 w 337184"/>
                <a:gd name="connsiteY11" fmla="*/ 0 h 285930"/>
                <a:gd name="connsiteX12" fmla="*/ 0 w 337184"/>
                <a:gd name="connsiteY12" fmla="*/ 147638 h 285930"/>
                <a:gd name="connsiteX13" fmla="*/ 124777 w 337184"/>
                <a:gd name="connsiteY13" fmla="*/ 278130 h 285930"/>
                <a:gd name="connsiteX14" fmla="*/ 193358 w 337184"/>
                <a:gd name="connsiteY14" fmla="*/ 285750 h 285930"/>
                <a:gd name="connsiteX15" fmla="*/ 336233 w 337184"/>
                <a:gd name="connsiteY15" fmla="*/ 236220 h 285930"/>
                <a:gd name="connsiteX16" fmla="*/ 336233 w 337184"/>
                <a:gd name="connsiteY16" fmla="*/ 189548 h 285930"/>
                <a:gd name="connsiteX17" fmla="*/ 337185 w 337184"/>
                <a:gd name="connsiteY17" fmla="*/ 189548 h 285930"/>
                <a:gd name="connsiteX18" fmla="*/ 337185 w 337184"/>
                <a:gd name="connsiteY18" fmla="*/ 189548 h 285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7184" h="28593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A6A0142-5C5C-455C-BB0B-C5274C3E8953}"/>
                </a:ext>
              </a:extLst>
            </p:cNvPr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>
                <a:gd name="connsiteX0" fmla="*/ 0 w 351472"/>
                <a:gd name="connsiteY0" fmla="*/ 0 h 267652"/>
                <a:gd name="connsiteX1" fmla="*/ 0 w 351472"/>
                <a:gd name="connsiteY1" fmla="*/ 95250 h 267652"/>
                <a:gd name="connsiteX2" fmla="*/ 28575 w 351472"/>
                <a:gd name="connsiteY2" fmla="*/ 94298 h 267652"/>
                <a:gd name="connsiteX3" fmla="*/ 41910 w 351472"/>
                <a:gd name="connsiteY3" fmla="*/ 40005 h 267652"/>
                <a:gd name="connsiteX4" fmla="*/ 86677 w 351472"/>
                <a:gd name="connsiteY4" fmla="*/ 26670 h 267652"/>
                <a:gd name="connsiteX5" fmla="*/ 127635 w 351472"/>
                <a:gd name="connsiteY5" fmla="*/ 26670 h 267652"/>
                <a:gd name="connsiteX6" fmla="*/ 127635 w 351472"/>
                <a:gd name="connsiteY6" fmla="*/ 210503 h 267652"/>
                <a:gd name="connsiteX7" fmla="*/ 108585 w 351472"/>
                <a:gd name="connsiteY7" fmla="*/ 239078 h 267652"/>
                <a:gd name="connsiteX8" fmla="*/ 75248 w 351472"/>
                <a:gd name="connsiteY8" fmla="*/ 240983 h 267652"/>
                <a:gd name="connsiteX9" fmla="*/ 75248 w 351472"/>
                <a:gd name="connsiteY9" fmla="*/ 267653 h 267652"/>
                <a:gd name="connsiteX10" fmla="*/ 277178 w 351472"/>
                <a:gd name="connsiteY10" fmla="*/ 267653 h 267652"/>
                <a:gd name="connsiteX11" fmla="*/ 277178 w 351472"/>
                <a:gd name="connsiteY11" fmla="*/ 240983 h 267652"/>
                <a:gd name="connsiteX12" fmla="*/ 246698 w 351472"/>
                <a:gd name="connsiteY12" fmla="*/ 240030 h 267652"/>
                <a:gd name="connsiteX13" fmla="*/ 223838 w 351472"/>
                <a:gd name="connsiteY13" fmla="*/ 210503 h 267652"/>
                <a:gd name="connsiteX14" fmla="*/ 223838 w 351472"/>
                <a:gd name="connsiteY14" fmla="*/ 26670 h 267652"/>
                <a:gd name="connsiteX15" fmla="*/ 264795 w 351472"/>
                <a:gd name="connsiteY15" fmla="*/ 26670 h 267652"/>
                <a:gd name="connsiteX16" fmla="*/ 303848 w 351472"/>
                <a:gd name="connsiteY16" fmla="*/ 33337 h 267652"/>
                <a:gd name="connsiteX17" fmla="*/ 322898 w 351472"/>
                <a:gd name="connsiteY17" fmla="*/ 94298 h 267652"/>
                <a:gd name="connsiteX18" fmla="*/ 351473 w 351472"/>
                <a:gd name="connsiteY18" fmla="*/ 95250 h 267652"/>
                <a:gd name="connsiteX19" fmla="*/ 351473 w 351472"/>
                <a:gd name="connsiteY19" fmla="*/ 0 h 267652"/>
                <a:gd name="connsiteX20" fmla="*/ 0 w 351472"/>
                <a:gd name="connsiteY20" fmla="*/ 0 h 267652"/>
                <a:gd name="connsiteX21" fmla="*/ 0 w 351472"/>
                <a:gd name="connsiteY21" fmla="*/ 0 h 267652"/>
                <a:gd name="connsiteX22" fmla="*/ 0 w 351472"/>
                <a:gd name="connsiteY22" fmla="*/ 0 h 26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1472" h="267652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AD45D30-F684-4FFF-B81D-D5CBF7CB70C4}"/>
                </a:ext>
              </a:extLst>
            </p:cNvPr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>
                <a:gd name="connsiteX0" fmla="*/ 59055 w 413385"/>
                <a:gd name="connsiteY0" fmla="*/ 203835 h 266700"/>
                <a:gd name="connsiteX1" fmla="*/ 0 w 413385"/>
                <a:gd name="connsiteY1" fmla="*/ 239078 h 266700"/>
                <a:gd name="connsiteX2" fmla="*/ 0 w 413385"/>
                <a:gd name="connsiteY2" fmla="*/ 265748 h 266700"/>
                <a:gd name="connsiteX3" fmla="*/ 136208 w 413385"/>
                <a:gd name="connsiteY3" fmla="*/ 265748 h 266700"/>
                <a:gd name="connsiteX4" fmla="*/ 136208 w 413385"/>
                <a:gd name="connsiteY4" fmla="*/ 239078 h 266700"/>
                <a:gd name="connsiteX5" fmla="*/ 107633 w 413385"/>
                <a:gd name="connsiteY5" fmla="*/ 237173 h 266700"/>
                <a:gd name="connsiteX6" fmla="*/ 96203 w 413385"/>
                <a:gd name="connsiteY6" fmla="*/ 224790 h 266700"/>
                <a:gd name="connsiteX7" fmla="*/ 100013 w 413385"/>
                <a:gd name="connsiteY7" fmla="*/ 213360 h 266700"/>
                <a:gd name="connsiteX8" fmla="*/ 181928 w 413385"/>
                <a:gd name="connsiteY8" fmla="*/ 57150 h 266700"/>
                <a:gd name="connsiteX9" fmla="*/ 181928 w 413385"/>
                <a:gd name="connsiteY9" fmla="*/ 57150 h 266700"/>
                <a:gd name="connsiteX10" fmla="*/ 251460 w 413385"/>
                <a:gd name="connsiteY10" fmla="*/ 213360 h 266700"/>
                <a:gd name="connsiteX11" fmla="*/ 255270 w 413385"/>
                <a:gd name="connsiteY11" fmla="*/ 226695 h 266700"/>
                <a:gd name="connsiteX12" fmla="*/ 230505 w 413385"/>
                <a:gd name="connsiteY12" fmla="*/ 240030 h 266700"/>
                <a:gd name="connsiteX13" fmla="*/ 215265 w 413385"/>
                <a:gd name="connsiteY13" fmla="*/ 240030 h 266700"/>
                <a:gd name="connsiteX14" fmla="*/ 215265 w 413385"/>
                <a:gd name="connsiteY14" fmla="*/ 266700 h 266700"/>
                <a:gd name="connsiteX15" fmla="*/ 413385 w 413385"/>
                <a:gd name="connsiteY15" fmla="*/ 266700 h 266700"/>
                <a:gd name="connsiteX16" fmla="*/ 413385 w 413385"/>
                <a:gd name="connsiteY16" fmla="*/ 240030 h 266700"/>
                <a:gd name="connsiteX17" fmla="*/ 348615 w 413385"/>
                <a:gd name="connsiteY17" fmla="*/ 202883 h 266700"/>
                <a:gd name="connsiteX18" fmla="*/ 246698 w 413385"/>
                <a:gd name="connsiteY18" fmla="*/ 0 h 266700"/>
                <a:gd name="connsiteX19" fmla="*/ 173355 w 413385"/>
                <a:gd name="connsiteY19" fmla="*/ 0 h 266700"/>
                <a:gd name="connsiteX20" fmla="*/ 59055 w 413385"/>
                <a:gd name="connsiteY20" fmla="*/ 203835 h 266700"/>
                <a:gd name="connsiteX21" fmla="*/ 59055 w 413385"/>
                <a:gd name="connsiteY21" fmla="*/ 203835 h 266700"/>
                <a:gd name="connsiteX22" fmla="*/ 59055 w 413385"/>
                <a:gd name="connsiteY22" fmla="*/ 203835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3385" h="26670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40F5DE9-D40B-47FB-9E28-73126856EFBD}"/>
                </a:ext>
              </a:extLst>
            </p:cNvPr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>
                <a:gd name="connsiteX0" fmla="*/ 18097 w 42862"/>
                <a:gd name="connsiteY0" fmla="*/ 19050 h 41910"/>
                <a:gd name="connsiteX1" fmla="*/ 18097 w 42862"/>
                <a:gd name="connsiteY1" fmla="*/ 12382 h 41910"/>
                <a:gd name="connsiteX2" fmla="*/ 22860 w 42862"/>
                <a:gd name="connsiteY2" fmla="*/ 12382 h 41910"/>
                <a:gd name="connsiteX3" fmla="*/ 28575 w 42862"/>
                <a:gd name="connsiteY3" fmla="*/ 16192 h 41910"/>
                <a:gd name="connsiteX4" fmla="*/ 22860 w 42862"/>
                <a:gd name="connsiteY4" fmla="*/ 20003 h 41910"/>
                <a:gd name="connsiteX5" fmla="*/ 18097 w 42862"/>
                <a:gd name="connsiteY5" fmla="*/ 20003 h 41910"/>
                <a:gd name="connsiteX6" fmla="*/ 18097 w 42862"/>
                <a:gd name="connsiteY6" fmla="*/ 19050 h 41910"/>
                <a:gd name="connsiteX7" fmla="*/ 18097 w 42862"/>
                <a:gd name="connsiteY7" fmla="*/ 19050 h 41910"/>
                <a:gd name="connsiteX8" fmla="*/ 18097 w 42862"/>
                <a:gd name="connsiteY8" fmla="*/ 22860 h 41910"/>
                <a:gd name="connsiteX9" fmla="*/ 21907 w 42862"/>
                <a:gd name="connsiteY9" fmla="*/ 22860 h 41910"/>
                <a:gd name="connsiteX10" fmla="*/ 28575 w 42862"/>
                <a:gd name="connsiteY10" fmla="*/ 33337 h 41910"/>
                <a:gd name="connsiteX11" fmla="*/ 32385 w 42862"/>
                <a:gd name="connsiteY11" fmla="*/ 33337 h 41910"/>
                <a:gd name="connsiteX12" fmla="*/ 25717 w 42862"/>
                <a:gd name="connsiteY12" fmla="*/ 22860 h 41910"/>
                <a:gd name="connsiteX13" fmla="*/ 32385 w 42862"/>
                <a:gd name="connsiteY13" fmla="*/ 16192 h 41910"/>
                <a:gd name="connsiteX14" fmla="*/ 23813 w 42862"/>
                <a:gd name="connsiteY14" fmla="*/ 9525 h 41910"/>
                <a:gd name="connsiteX15" fmla="*/ 14288 w 42862"/>
                <a:gd name="connsiteY15" fmla="*/ 9525 h 41910"/>
                <a:gd name="connsiteX16" fmla="*/ 14288 w 42862"/>
                <a:gd name="connsiteY16" fmla="*/ 33337 h 41910"/>
                <a:gd name="connsiteX17" fmla="*/ 18097 w 42862"/>
                <a:gd name="connsiteY17" fmla="*/ 33337 h 41910"/>
                <a:gd name="connsiteX18" fmla="*/ 18097 w 42862"/>
                <a:gd name="connsiteY18" fmla="*/ 22860 h 41910"/>
                <a:gd name="connsiteX19" fmla="*/ 18097 w 42862"/>
                <a:gd name="connsiteY19" fmla="*/ 22860 h 41910"/>
                <a:gd name="connsiteX20" fmla="*/ 18097 w 42862"/>
                <a:gd name="connsiteY20" fmla="*/ 22860 h 41910"/>
                <a:gd name="connsiteX21" fmla="*/ 4763 w 42862"/>
                <a:gd name="connsiteY21" fmla="*/ 20955 h 41910"/>
                <a:gd name="connsiteX22" fmla="*/ 21907 w 42862"/>
                <a:gd name="connsiteY22" fmla="*/ 3810 h 41910"/>
                <a:gd name="connsiteX23" fmla="*/ 39052 w 42862"/>
                <a:gd name="connsiteY23" fmla="*/ 20955 h 41910"/>
                <a:gd name="connsiteX24" fmla="*/ 21907 w 42862"/>
                <a:gd name="connsiteY24" fmla="*/ 38100 h 41910"/>
                <a:gd name="connsiteX25" fmla="*/ 4763 w 42862"/>
                <a:gd name="connsiteY25" fmla="*/ 20955 h 41910"/>
                <a:gd name="connsiteX26" fmla="*/ 4763 w 42862"/>
                <a:gd name="connsiteY26" fmla="*/ 20955 h 41910"/>
                <a:gd name="connsiteX27" fmla="*/ 4763 w 42862"/>
                <a:gd name="connsiteY27" fmla="*/ 20955 h 41910"/>
                <a:gd name="connsiteX28" fmla="*/ 21907 w 42862"/>
                <a:gd name="connsiteY28" fmla="*/ 41910 h 41910"/>
                <a:gd name="connsiteX29" fmla="*/ 42863 w 42862"/>
                <a:gd name="connsiteY29" fmla="*/ 20955 h 41910"/>
                <a:gd name="connsiteX30" fmla="*/ 21907 w 42862"/>
                <a:gd name="connsiteY30" fmla="*/ 0 h 41910"/>
                <a:gd name="connsiteX31" fmla="*/ 0 w 42862"/>
                <a:gd name="connsiteY31" fmla="*/ 20955 h 41910"/>
                <a:gd name="connsiteX32" fmla="*/ 21907 w 42862"/>
                <a:gd name="connsiteY32" fmla="*/ 41910 h 41910"/>
                <a:gd name="connsiteX33" fmla="*/ 21907 w 42862"/>
                <a:gd name="connsiteY33" fmla="*/ 41910 h 41910"/>
                <a:gd name="connsiteX34" fmla="*/ 21907 w 42862"/>
                <a:gd name="connsiteY34" fmla="*/ 41910 h 4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2862" h="4191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167C347-A854-4A04-A943-ED680F4C8252}"/>
                </a:ext>
              </a:extLst>
            </p:cNvPr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>
                <a:gd name="connsiteX0" fmla="*/ 151553 w 176318"/>
                <a:gd name="connsiteY0" fmla="*/ 4212 h 62314"/>
                <a:gd name="connsiteX1" fmla="*/ 158221 w 176318"/>
                <a:gd name="connsiteY1" fmla="*/ 6117 h 62314"/>
                <a:gd name="connsiteX2" fmla="*/ 154411 w 176318"/>
                <a:gd name="connsiteY2" fmla="*/ 8022 h 62314"/>
                <a:gd name="connsiteX3" fmla="*/ 154411 w 176318"/>
                <a:gd name="connsiteY3" fmla="*/ 8975 h 62314"/>
                <a:gd name="connsiteX4" fmla="*/ 172508 w 176318"/>
                <a:gd name="connsiteY4" fmla="*/ 14690 h 62314"/>
                <a:gd name="connsiteX5" fmla="*/ 174413 w 176318"/>
                <a:gd name="connsiteY5" fmla="*/ 16595 h 62314"/>
                <a:gd name="connsiteX6" fmla="*/ 172508 w 176318"/>
                <a:gd name="connsiteY6" fmla="*/ 17547 h 62314"/>
                <a:gd name="connsiteX7" fmla="*/ 173461 w 176318"/>
                <a:gd name="connsiteY7" fmla="*/ 19452 h 62314"/>
                <a:gd name="connsiteX8" fmla="*/ 176318 w 176318"/>
                <a:gd name="connsiteY8" fmla="*/ 20405 h 62314"/>
                <a:gd name="connsiteX9" fmla="*/ 154411 w 176318"/>
                <a:gd name="connsiteY9" fmla="*/ 24215 h 62314"/>
                <a:gd name="connsiteX10" fmla="*/ 147743 w 176318"/>
                <a:gd name="connsiteY10" fmla="*/ 24215 h 62314"/>
                <a:gd name="connsiteX11" fmla="*/ 138218 w 176318"/>
                <a:gd name="connsiteY11" fmla="*/ 25167 h 62314"/>
                <a:gd name="connsiteX12" fmla="*/ 44873 w 176318"/>
                <a:gd name="connsiteY12" fmla="*/ 48027 h 62314"/>
                <a:gd name="connsiteX13" fmla="*/ 7726 w 176318"/>
                <a:gd name="connsiteY13" fmla="*/ 62315 h 62314"/>
                <a:gd name="connsiteX14" fmla="*/ 106 w 176318"/>
                <a:gd name="connsiteY14" fmla="*/ 52790 h 62314"/>
                <a:gd name="connsiteX15" fmla="*/ 22966 w 176318"/>
                <a:gd name="connsiteY15" fmla="*/ 23262 h 62314"/>
                <a:gd name="connsiteX16" fmla="*/ 53446 w 176318"/>
                <a:gd name="connsiteY16" fmla="*/ 8975 h 62314"/>
                <a:gd name="connsiteX17" fmla="*/ 126788 w 176318"/>
                <a:gd name="connsiteY17" fmla="*/ 1355 h 62314"/>
                <a:gd name="connsiteX18" fmla="*/ 146791 w 176318"/>
                <a:gd name="connsiteY18" fmla="*/ 3260 h 62314"/>
                <a:gd name="connsiteX19" fmla="*/ 151553 w 176318"/>
                <a:gd name="connsiteY19" fmla="*/ 4212 h 62314"/>
                <a:gd name="connsiteX20" fmla="*/ 151553 w 176318"/>
                <a:gd name="connsiteY20" fmla="*/ 4212 h 62314"/>
                <a:gd name="connsiteX21" fmla="*/ 151553 w 176318"/>
                <a:gd name="connsiteY21" fmla="*/ 4212 h 62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6318" h="62314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358674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81291CF-448C-4D0F-A3CC-9124E1B45F10}"/>
              </a:ext>
            </a:extLst>
          </p:cNvPr>
          <p:cNvSpPr/>
          <p:nvPr userDrawn="1"/>
        </p:nvSpPr>
        <p:spPr>
          <a:xfrm>
            <a:off x="0" y="0"/>
            <a:ext cx="4521200" cy="6858000"/>
          </a:xfrm>
          <a:prstGeom prst="rect">
            <a:avLst/>
          </a:prstGeom>
          <a:solidFill>
            <a:srgbClr val="2976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EC7F9593-2DA2-4C55-9846-0233BC62100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7681" y="627681"/>
            <a:ext cx="5339166" cy="5517397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 algn="ctr">
              <a:buFontTx/>
              <a:buNone/>
              <a:defRPr sz="1800">
                <a:latin typeface="Montserrat" panose="00000500000000000000" pitchFamily="2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E05202C8-5A3B-4063-9B75-49A3425B67FC}"/>
              </a:ext>
            </a:extLst>
          </p:cNvPr>
          <p:cNvSpPr/>
          <p:nvPr userDrawn="1"/>
        </p:nvSpPr>
        <p:spPr>
          <a:xfrm rot="5400000" flipV="1">
            <a:off x="4807081" y="3264561"/>
            <a:ext cx="3640448" cy="65555"/>
          </a:xfrm>
          <a:prstGeom prst="rect">
            <a:avLst/>
          </a:prstGeom>
          <a:solidFill>
            <a:srgbClr val="2976B5"/>
          </a:solidFill>
        </p:spPr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4FD9C412-14FF-4722-ACD0-F998C81949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92987" y="1477115"/>
            <a:ext cx="5010150" cy="2838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tx1"/>
                </a:solidFill>
                <a:latin typeface="Montserrat SemiBold" panose="00000700000000000000" pitchFamily="2" charset="0"/>
              </a:defRPr>
            </a:lvl1pPr>
            <a:lvl2pPr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2pPr>
            <a:lvl3pPr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3pPr>
            <a:lvl4pPr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4pPr>
            <a:lvl5pPr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Add a quote here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6F5FF809-A718-473D-9883-35CD875170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92987" y="4407282"/>
            <a:ext cx="3188995" cy="8683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</a:lstStyle>
          <a:p>
            <a:pPr lvl="0"/>
            <a:r>
              <a:rPr lang="en-US" dirty="0"/>
              <a:t>Name, Title</a:t>
            </a:r>
            <a:br>
              <a:rPr lang="en-US" dirty="0"/>
            </a:br>
            <a:r>
              <a:rPr lang="en-US" dirty="0"/>
              <a:t>Organization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7813D6A3-869E-4554-8803-7AB3B88E42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9564" y="261174"/>
            <a:ext cx="1435482" cy="1435482"/>
          </a:xfrm>
          <a:prstGeom prst="rect">
            <a:avLst/>
          </a:prstGeom>
        </p:spPr>
      </p:pic>
      <p:grpSp>
        <p:nvGrpSpPr>
          <p:cNvPr id="10" name="Graphic 36">
            <a:extLst>
              <a:ext uri="{FF2B5EF4-FFF2-40B4-BE49-F238E27FC236}">
                <a16:creationId xmlns:a16="http://schemas.microsoft.com/office/drawing/2014/main" id="{147B5957-34A8-4C8A-B44A-DD45841F599E}"/>
              </a:ext>
            </a:extLst>
          </p:cNvPr>
          <p:cNvGrpSpPr/>
          <p:nvPr userDrawn="1"/>
        </p:nvGrpSpPr>
        <p:grpSpPr>
          <a:xfrm>
            <a:off x="10771883" y="6340285"/>
            <a:ext cx="1222724" cy="314523"/>
            <a:chOff x="5539739" y="3286125"/>
            <a:chExt cx="1111567" cy="28593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50795AA-C024-4E7E-AFB8-95EC2506037A}"/>
                </a:ext>
              </a:extLst>
            </p:cNvPr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>
                <a:gd name="connsiteX0" fmla="*/ 337185 w 337184"/>
                <a:gd name="connsiteY0" fmla="*/ 189548 h 285930"/>
                <a:gd name="connsiteX1" fmla="*/ 290512 w 337184"/>
                <a:gd name="connsiteY1" fmla="*/ 234315 h 285930"/>
                <a:gd name="connsiteX2" fmla="*/ 209550 w 337184"/>
                <a:gd name="connsiteY2" fmla="*/ 255270 h 285930"/>
                <a:gd name="connsiteX3" fmla="*/ 97155 w 337184"/>
                <a:gd name="connsiteY3" fmla="*/ 143828 h 285930"/>
                <a:gd name="connsiteX4" fmla="*/ 199072 w 337184"/>
                <a:gd name="connsiteY4" fmla="*/ 25717 h 285930"/>
                <a:gd name="connsiteX5" fmla="*/ 268605 w 337184"/>
                <a:gd name="connsiteY5" fmla="*/ 47625 h 285930"/>
                <a:gd name="connsiteX6" fmla="*/ 299085 w 337184"/>
                <a:gd name="connsiteY6" fmla="*/ 102870 h 285930"/>
                <a:gd name="connsiteX7" fmla="*/ 337185 w 337184"/>
                <a:gd name="connsiteY7" fmla="*/ 102870 h 285930"/>
                <a:gd name="connsiteX8" fmla="*/ 337185 w 337184"/>
                <a:gd name="connsiteY8" fmla="*/ 7620 h 285930"/>
                <a:gd name="connsiteX9" fmla="*/ 298133 w 337184"/>
                <a:gd name="connsiteY9" fmla="*/ 7620 h 285930"/>
                <a:gd name="connsiteX10" fmla="*/ 290512 w 337184"/>
                <a:gd name="connsiteY10" fmla="*/ 23813 h 285930"/>
                <a:gd name="connsiteX11" fmla="*/ 186690 w 337184"/>
                <a:gd name="connsiteY11" fmla="*/ 0 h 285930"/>
                <a:gd name="connsiteX12" fmla="*/ 0 w 337184"/>
                <a:gd name="connsiteY12" fmla="*/ 147638 h 285930"/>
                <a:gd name="connsiteX13" fmla="*/ 124777 w 337184"/>
                <a:gd name="connsiteY13" fmla="*/ 278130 h 285930"/>
                <a:gd name="connsiteX14" fmla="*/ 193358 w 337184"/>
                <a:gd name="connsiteY14" fmla="*/ 285750 h 285930"/>
                <a:gd name="connsiteX15" fmla="*/ 336233 w 337184"/>
                <a:gd name="connsiteY15" fmla="*/ 236220 h 285930"/>
                <a:gd name="connsiteX16" fmla="*/ 336233 w 337184"/>
                <a:gd name="connsiteY16" fmla="*/ 189548 h 285930"/>
                <a:gd name="connsiteX17" fmla="*/ 337185 w 337184"/>
                <a:gd name="connsiteY17" fmla="*/ 189548 h 285930"/>
                <a:gd name="connsiteX18" fmla="*/ 337185 w 337184"/>
                <a:gd name="connsiteY18" fmla="*/ 189548 h 285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7184" h="28593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0EE838A-991C-4555-ABEB-B86AC402FCE3}"/>
                </a:ext>
              </a:extLst>
            </p:cNvPr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>
                <a:gd name="connsiteX0" fmla="*/ 0 w 351472"/>
                <a:gd name="connsiteY0" fmla="*/ 0 h 267652"/>
                <a:gd name="connsiteX1" fmla="*/ 0 w 351472"/>
                <a:gd name="connsiteY1" fmla="*/ 95250 h 267652"/>
                <a:gd name="connsiteX2" fmla="*/ 28575 w 351472"/>
                <a:gd name="connsiteY2" fmla="*/ 94298 h 267652"/>
                <a:gd name="connsiteX3" fmla="*/ 41910 w 351472"/>
                <a:gd name="connsiteY3" fmla="*/ 40005 h 267652"/>
                <a:gd name="connsiteX4" fmla="*/ 86677 w 351472"/>
                <a:gd name="connsiteY4" fmla="*/ 26670 h 267652"/>
                <a:gd name="connsiteX5" fmla="*/ 127635 w 351472"/>
                <a:gd name="connsiteY5" fmla="*/ 26670 h 267652"/>
                <a:gd name="connsiteX6" fmla="*/ 127635 w 351472"/>
                <a:gd name="connsiteY6" fmla="*/ 210503 h 267652"/>
                <a:gd name="connsiteX7" fmla="*/ 108585 w 351472"/>
                <a:gd name="connsiteY7" fmla="*/ 239078 h 267652"/>
                <a:gd name="connsiteX8" fmla="*/ 75248 w 351472"/>
                <a:gd name="connsiteY8" fmla="*/ 240983 h 267652"/>
                <a:gd name="connsiteX9" fmla="*/ 75248 w 351472"/>
                <a:gd name="connsiteY9" fmla="*/ 267653 h 267652"/>
                <a:gd name="connsiteX10" fmla="*/ 277178 w 351472"/>
                <a:gd name="connsiteY10" fmla="*/ 267653 h 267652"/>
                <a:gd name="connsiteX11" fmla="*/ 277178 w 351472"/>
                <a:gd name="connsiteY11" fmla="*/ 240983 h 267652"/>
                <a:gd name="connsiteX12" fmla="*/ 246698 w 351472"/>
                <a:gd name="connsiteY12" fmla="*/ 240030 h 267652"/>
                <a:gd name="connsiteX13" fmla="*/ 223838 w 351472"/>
                <a:gd name="connsiteY13" fmla="*/ 210503 h 267652"/>
                <a:gd name="connsiteX14" fmla="*/ 223838 w 351472"/>
                <a:gd name="connsiteY14" fmla="*/ 26670 h 267652"/>
                <a:gd name="connsiteX15" fmla="*/ 264795 w 351472"/>
                <a:gd name="connsiteY15" fmla="*/ 26670 h 267652"/>
                <a:gd name="connsiteX16" fmla="*/ 303848 w 351472"/>
                <a:gd name="connsiteY16" fmla="*/ 33337 h 267652"/>
                <a:gd name="connsiteX17" fmla="*/ 322898 w 351472"/>
                <a:gd name="connsiteY17" fmla="*/ 94298 h 267652"/>
                <a:gd name="connsiteX18" fmla="*/ 351473 w 351472"/>
                <a:gd name="connsiteY18" fmla="*/ 95250 h 267652"/>
                <a:gd name="connsiteX19" fmla="*/ 351473 w 351472"/>
                <a:gd name="connsiteY19" fmla="*/ 0 h 267652"/>
                <a:gd name="connsiteX20" fmla="*/ 0 w 351472"/>
                <a:gd name="connsiteY20" fmla="*/ 0 h 267652"/>
                <a:gd name="connsiteX21" fmla="*/ 0 w 351472"/>
                <a:gd name="connsiteY21" fmla="*/ 0 h 267652"/>
                <a:gd name="connsiteX22" fmla="*/ 0 w 351472"/>
                <a:gd name="connsiteY22" fmla="*/ 0 h 26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1472" h="267652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35B5B2C-C3ED-4E58-9B97-7CF1503CA596}"/>
                </a:ext>
              </a:extLst>
            </p:cNvPr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>
                <a:gd name="connsiteX0" fmla="*/ 59055 w 413385"/>
                <a:gd name="connsiteY0" fmla="*/ 203835 h 266700"/>
                <a:gd name="connsiteX1" fmla="*/ 0 w 413385"/>
                <a:gd name="connsiteY1" fmla="*/ 239078 h 266700"/>
                <a:gd name="connsiteX2" fmla="*/ 0 w 413385"/>
                <a:gd name="connsiteY2" fmla="*/ 265748 h 266700"/>
                <a:gd name="connsiteX3" fmla="*/ 136208 w 413385"/>
                <a:gd name="connsiteY3" fmla="*/ 265748 h 266700"/>
                <a:gd name="connsiteX4" fmla="*/ 136208 w 413385"/>
                <a:gd name="connsiteY4" fmla="*/ 239078 h 266700"/>
                <a:gd name="connsiteX5" fmla="*/ 107633 w 413385"/>
                <a:gd name="connsiteY5" fmla="*/ 237173 h 266700"/>
                <a:gd name="connsiteX6" fmla="*/ 96203 w 413385"/>
                <a:gd name="connsiteY6" fmla="*/ 224790 h 266700"/>
                <a:gd name="connsiteX7" fmla="*/ 100013 w 413385"/>
                <a:gd name="connsiteY7" fmla="*/ 213360 h 266700"/>
                <a:gd name="connsiteX8" fmla="*/ 181928 w 413385"/>
                <a:gd name="connsiteY8" fmla="*/ 57150 h 266700"/>
                <a:gd name="connsiteX9" fmla="*/ 181928 w 413385"/>
                <a:gd name="connsiteY9" fmla="*/ 57150 h 266700"/>
                <a:gd name="connsiteX10" fmla="*/ 251460 w 413385"/>
                <a:gd name="connsiteY10" fmla="*/ 213360 h 266700"/>
                <a:gd name="connsiteX11" fmla="*/ 255270 w 413385"/>
                <a:gd name="connsiteY11" fmla="*/ 226695 h 266700"/>
                <a:gd name="connsiteX12" fmla="*/ 230505 w 413385"/>
                <a:gd name="connsiteY12" fmla="*/ 240030 h 266700"/>
                <a:gd name="connsiteX13" fmla="*/ 215265 w 413385"/>
                <a:gd name="connsiteY13" fmla="*/ 240030 h 266700"/>
                <a:gd name="connsiteX14" fmla="*/ 215265 w 413385"/>
                <a:gd name="connsiteY14" fmla="*/ 266700 h 266700"/>
                <a:gd name="connsiteX15" fmla="*/ 413385 w 413385"/>
                <a:gd name="connsiteY15" fmla="*/ 266700 h 266700"/>
                <a:gd name="connsiteX16" fmla="*/ 413385 w 413385"/>
                <a:gd name="connsiteY16" fmla="*/ 240030 h 266700"/>
                <a:gd name="connsiteX17" fmla="*/ 348615 w 413385"/>
                <a:gd name="connsiteY17" fmla="*/ 202883 h 266700"/>
                <a:gd name="connsiteX18" fmla="*/ 246698 w 413385"/>
                <a:gd name="connsiteY18" fmla="*/ 0 h 266700"/>
                <a:gd name="connsiteX19" fmla="*/ 173355 w 413385"/>
                <a:gd name="connsiteY19" fmla="*/ 0 h 266700"/>
                <a:gd name="connsiteX20" fmla="*/ 59055 w 413385"/>
                <a:gd name="connsiteY20" fmla="*/ 203835 h 266700"/>
                <a:gd name="connsiteX21" fmla="*/ 59055 w 413385"/>
                <a:gd name="connsiteY21" fmla="*/ 203835 h 266700"/>
                <a:gd name="connsiteX22" fmla="*/ 59055 w 413385"/>
                <a:gd name="connsiteY22" fmla="*/ 203835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3385" h="26670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61F62EF-0190-469B-B33C-D69357EA031A}"/>
                </a:ext>
              </a:extLst>
            </p:cNvPr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>
                <a:gd name="connsiteX0" fmla="*/ 18097 w 42862"/>
                <a:gd name="connsiteY0" fmla="*/ 19050 h 41910"/>
                <a:gd name="connsiteX1" fmla="*/ 18097 w 42862"/>
                <a:gd name="connsiteY1" fmla="*/ 12382 h 41910"/>
                <a:gd name="connsiteX2" fmla="*/ 22860 w 42862"/>
                <a:gd name="connsiteY2" fmla="*/ 12382 h 41910"/>
                <a:gd name="connsiteX3" fmla="*/ 28575 w 42862"/>
                <a:gd name="connsiteY3" fmla="*/ 16192 h 41910"/>
                <a:gd name="connsiteX4" fmla="*/ 22860 w 42862"/>
                <a:gd name="connsiteY4" fmla="*/ 20003 h 41910"/>
                <a:gd name="connsiteX5" fmla="*/ 18097 w 42862"/>
                <a:gd name="connsiteY5" fmla="*/ 20003 h 41910"/>
                <a:gd name="connsiteX6" fmla="*/ 18097 w 42862"/>
                <a:gd name="connsiteY6" fmla="*/ 19050 h 41910"/>
                <a:gd name="connsiteX7" fmla="*/ 18097 w 42862"/>
                <a:gd name="connsiteY7" fmla="*/ 19050 h 41910"/>
                <a:gd name="connsiteX8" fmla="*/ 18097 w 42862"/>
                <a:gd name="connsiteY8" fmla="*/ 22860 h 41910"/>
                <a:gd name="connsiteX9" fmla="*/ 21907 w 42862"/>
                <a:gd name="connsiteY9" fmla="*/ 22860 h 41910"/>
                <a:gd name="connsiteX10" fmla="*/ 28575 w 42862"/>
                <a:gd name="connsiteY10" fmla="*/ 33337 h 41910"/>
                <a:gd name="connsiteX11" fmla="*/ 32385 w 42862"/>
                <a:gd name="connsiteY11" fmla="*/ 33337 h 41910"/>
                <a:gd name="connsiteX12" fmla="*/ 25717 w 42862"/>
                <a:gd name="connsiteY12" fmla="*/ 22860 h 41910"/>
                <a:gd name="connsiteX13" fmla="*/ 32385 w 42862"/>
                <a:gd name="connsiteY13" fmla="*/ 16192 h 41910"/>
                <a:gd name="connsiteX14" fmla="*/ 23813 w 42862"/>
                <a:gd name="connsiteY14" fmla="*/ 9525 h 41910"/>
                <a:gd name="connsiteX15" fmla="*/ 14288 w 42862"/>
                <a:gd name="connsiteY15" fmla="*/ 9525 h 41910"/>
                <a:gd name="connsiteX16" fmla="*/ 14288 w 42862"/>
                <a:gd name="connsiteY16" fmla="*/ 33337 h 41910"/>
                <a:gd name="connsiteX17" fmla="*/ 18097 w 42862"/>
                <a:gd name="connsiteY17" fmla="*/ 33337 h 41910"/>
                <a:gd name="connsiteX18" fmla="*/ 18097 w 42862"/>
                <a:gd name="connsiteY18" fmla="*/ 22860 h 41910"/>
                <a:gd name="connsiteX19" fmla="*/ 18097 w 42862"/>
                <a:gd name="connsiteY19" fmla="*/ 22860 h 41910"/>
                <a:gd name="connsiteX20" fmla="*/ 18097 w 42862"/>
                <a:gd name="connsiteY20" fmla="*/ 22860 h 41910"/>
                <a:gd name="connsiteX21" fmla="*/ 4763 w 42862"/>
                <a:gd name="connsiteY21" fmla="*/ 20955 h 41910"/>
                <a:gd name="connsiteX22" fmla="*/ 21907 w 42862"/>
                <a:gd name="connsiteY22" fmla="*/ 3810 h 41910"/>
                <a:gd name="connsiteX23" fmla="*/ 39052 w 42862"/>
                <a:gd name="connsiteY23" fmla="*/ 20955 h 41910"/>
                <a:gd name="connsiteX24" fmla="*/ 21907 w 42862"/>
                <a:gd name="connsiteY24" fmla="*/ 38100 h 41910"/>
                <a:gd name="connsiteX25" fmla="*/ 4763 w 42862"/>
                <a:gd name="connsiteY25" fmla="*/ 20955 h 41910"/>
                <a:gd name="connsiteX26" fmla="*/ 4763 w 42862"/>
                <a:gd name="connsiteY26" fmla="*/ 20955 h 41910"/>
                <a:gd name="connsiteX27" fmla="*/ 4763 w 42862"/>
                <a:gd name="connsiteY27" fmla="*/ 20955 h 41910"/>
                <a:gd name="connsiteX28" fmla="*/ 21907 w 42862"/>
                <a:gd name="connsiteY28" fmla="*/ 41910 h 41910"/>
                <a:gd name="connsiteX29" fmla="*/ 42863 w 42862"/>
                <a:gd name="connsiteY29" fmla="*/ 20955 h 41910"/>
                <a:gd name="connsiteX30" fmla="*/ 21907 w 42862"/>
                <a:gd name="connsiteY30" fmla="*/ 0 h 41910"/>
                <a:gd name="connsiteX31" fmla="*/ 0 w 42862"/>
                <a:gd name="connsiteY31" fmla="*/ 20955 h 41910"/>
                <a:gd name="connsiteX32" fmla="*/ 21907 w 42862"/>
                <a:gd name="connsiteY32" fmla="*/ 41910 h 41910"/>
                <a:gd name="connsiteX33" fmla="*/ 21907 w 42862"/>
                <a:gd name="connsiteY33" fmla="*/ 41910 h 41910"/>
                <a:gd name="connsiteX34" fmla="*/ 21907 w 42862"/>
                <a:gd name="connsiteY34" fmla="*/ 41910 h 4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2862" h="4191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9AC2A12-FD56-407F-AE8D-59CB902B5D63}"/>
                </a:ext>
              </a:extLst>
            </p:cNvPr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>
                <a:gd name="connsiteX0" fmla="*/ 151553 w 176318"/>
                <a:gd name="connsiteY0" fmla="*/ 4212 h 62314"/>
                <a:gd name="connsiteX1" fmla="*/ 158221 w 176318"/>
                <a:gd name="connsiteY1" fmla="*/ 6117 h 62314"/>
                <a:gd name="connsiteX2" fmla="*/ 154411 w 176318"/>
                <a:gd name="connsiteY2" fmla="*/ 8022 h 62314"/>
                <a:gd name="connsiteX3" fmla="*/ 154411 w 176318"/>
                <a:gd name="connsiteY3" fmla="*/ 8975 h 62314"/>
                <a:gd name="connsiteX4" fmla="*/ 172508 w 176318"/>
                <a:gd name="connsiteY4" fmla="*/ 14690 h 62314"/>
                <a:gd name="connsiteX5" fmla="*/ 174413 w 176318"/>
                <a:gd name="connsiteY5" fmla="*/ 16595 h 62314"/>
                <a:gd name="connsiteX6" fmla="*/ 172508 w 176318"/>
                <a:gd name="connsiteY6" fmla="*/ 17547 h 62314"/>
                <a:gd name="connsiteX7" fmla="*/ 173461 w 176318"/>
                <a:gd name="connsiteY7" fmla="*/ 19452 h 62314"/>
                <a:gd name="connsiteX8" fmla="*/ 176318 w 176318"/>
                <a:gd name="connsiteY8" fmla="*/ 20405 h 62314"/>
                <a:gd name="connsiteX9" fmla="*/ 154411 w 176318"/>
                <a:gd name="connsiteY9" fmla="*/ 24215 h 62314"/>
                <a:gd name="connsiteX10" fmla="*/ 147743 w 176318"/>
                <a:gd name="connsiteY10" fmla="*/ 24215 h 62314"/>
                <a:gd name="connsiteX11" fmla="*/ 138218 w 176318"/>
                <a:gd name="connsiteY11" fmla="*/ 25167 h 62314"/>
                <a:gd name="connsiteX12" fmla="*/ 44873 w 176318"/>
                <a:gd name="connsiteY12" fmla="*/ 48027 h 62314"/>
                <a:gd name="connsiteX13" fmla="*/ 7726 w 176318"/>
                <a:gd name="connsiteY13" fmla="*/ 62315 h 62314"/>
                <a:gd name="connsiteX14" fmla="*/ 106 w 176318"/>
                <a:gd name="connsiteY14" fmla="*/ 52790 h 62314"/>
                <a:gd name="connsiteX15" fmla="*/ 22966 w 176318"/>
                <a:gd name="connsiteY15" fmla="*/ 23262 h 62314"/>
                <a:gd name="connsiteX16" fmla="*/ 53446 w 176318"/>
                <a:gd name="connsiteY16" fmla="*/ 8975 h 62314"/>
                <a:gd name="connsiteX17" fmla="*/ 126788 w 176318"/>
                <a:gd name="connsiteY17" fmla="*/ 1355 h 62314"/>
                <a:gd name="connsiteX18" fmla="*/ 146791 w 176318"/>
                <a:gd name="connsiteY18" fmla="*/ 3260 h 62314"/>
                <a:gd name="connsiteX19" fmla="*/ 151553 w 176318"/>
                <a:gd name="connsiteY19" fmla="*/ 4212 h 62314"/>
                <a:gd name="connsiteX20" fmla="*/ 151553 w 176318"/>
                <a:gd name="connsiteY20" fmla="*/ 4212 h 62314"/>
                <a:gd name="connsiteX21" fmla="*/ 151553 w 176318"/>
                <a:gd name="connsiteY21" fmla="*/ 4212 h 62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6318" h="62314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797674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81291CF-448C-4D0F-A3CC-9124E1B45F10}"/>
              </a:ext>
            </a:extLst>
          </p:cNvPr>
          <p:cNvSpPr/>
          <p:nvPr userDrawn="1"/>
        </p:nvSpPr>
        <p:spPr>
          <a:xfrm>
            <a:off x="0" y="0"/>
            <a:ext cx="45212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EC7F9593-2DA2-4C55-9846-0233BC62100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7681" y="627681"/>
            <a:ext cx="5339166" cy="5517397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 algn="ctr">
              <a:buFontTx/>
              <a:buNone/>
              <a:defRPr sz="1800">
                <a:latin typeface="Montserrat" panose="00000500000000000000" pitchFamily="2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E05202C8-5A3B-4063-9B75-49A3425B67FC}"/>
              </a:ext>
            </a:extLst>
          </p:cNvPr>
          <p:cNvSpPr/>
          <p:nvPr userDrawn="1"/>
        </p:nvSpPr>
        <p:spPr>
          <a:xfrm rot="5400000" flipV="1">
            <a:off x="4807081" y="3264561"/>
            <a:ext cx="3640448" cy="65555"/>
          </a:xfrm>
          <a:prstGeom prst="rect">
            <a:avLst/>
          </a:prstGeom>
          <a:solidFill>
            <a:schemeClr val="accent2"/>
          </a:solidFill>
        </p:spPr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4FD9C412-14FF-4722-ACD0-F998C81949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92987" y="1477115"/>
            <a:ext cx="5010150" cy="2838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tx1"/>
                </a:solidFill>
                <a:latin typeface="Montserrat SemiBold" panose="00000700000000000000" pitchFamily="2" charset="0"/>
              </a:defRPr>
            </a:lvl1pPr>
            <a:lvl2pPr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2pPr>
            <a:lvl3pPr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3pPr>
            <a:lvl4pPr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4pPr>
            <a:lvl5pPr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Add a quote here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6F5FF809-A718-473D-9883-35CD875170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92987" y="4407282"/>
            <a:ext cx="3188995" cy="8683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</a:lstStyle>
          <a:p>
            <a:pPr lvl="0"/>
            <a:r>
              <a:rPr lang="en-US" dirty="0"/>
              <a:t>Name, Title</a:t>
            </a:r>
            <a:br>
              <a:rPr lang="en-US" dirty="0"/>
            </a:br>
            <a:r>
              <a:rPr lang="en-US" dirty="0"/>
              <a:t>Organization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7813D6A3-869E-4554-8803-7AB3B88E42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9564" y="261174"/>
            <a:ext cx="1435482" cy="1435482"/>
          </a:xfrm>
          <a:prstGeom prst="rect">
            <a:avLst/>
          </a:prstGeom>
        </p:spPr>
      </p:pic>
      <p:grpSp>
        <p:nvGrpSpPr>
          <p:cNvPr id="10" name="Graphic 36">
            <a:extLst>
              <a:ext uri="{FF2B5EF4-FFF2-40B4-BE49-F238E27FC236}">
                <a16:creationId xmlns:a16="http://schemas.microsoft.com/office/drawing/2014/main" id="{147B5957-34A8-4C8A-B44A-DD45841F599E}"/>
              </a:ext>
            </a:extLst>
          </p:cNvPr>
          <p:cNvGrpSpPr/>
          <p:nvPr userDrawn="1"/>
        </p:nvGrpSpPr>
        <p:grpSpPr>
          <a:xfrm>
            <a:off x="10771883" y="6340285"/>
            <a:ext cx="1222724" cy="314523"/>
            <a:chOff x="5539739" y="3286125"/>
            <a:chExt cx="1111567" cy="28593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50795AA-C024-4E7E-AFB8-95EC2506037A}"/>
                </a:ext>
              </a:extLst>
            </p:cNvPr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>
                <a:gd name="connsiteX0" fmla="*/ 337185 w 337184"/>
                <a:gd name="connsiteY0" fmla="*/ 189548 h 285930"/>
                <a:gd name="connsiteX1" fmla="*/ 290512 w 337184"/>
                <a:gd name="connsiteY1" fmla="*/ 234315 h 285930"/>
                <a:gd name="connsiteX2" fmla="*/ 209550 w 337184"/>
                <a:gd name="connsiteY2" fmla="*/ 255270 h 285930"/>
                <a:gd name="connsiteX3" fmla="*/ 97155 w 337184"/>
                <a:gd name="connsiteY3" fmla="*/ 143828 h 285930"/>
                <a:gd name="connsiteX4" fmla="*/ 199072 w 337184"/>
                <a:gd name="connsiteY4" fmla="*/ 25717 h 285930"/>
                <a:gd name="connsiteX5" fmla="*/ 268605 w 337184"/>
                <a:gd name="connsiteY5" fmla="*/ 47625 h 285930"/>
                <a:gd name="connsiteX6" fmla="*/ 299085 w 337184"/>
                <a:gd name="connsiteY6" fmla="*/ 102870 h 285930"/>
                <a:gd name="connsiteX7" fmla="*/ 337185 w 337184"/>
                <a:gd name="connsiteY7" fmla="*/ 102870 h 285930"/>
                <a:gd name="connsiteX8" fmla="*/ 337185 w 337184"/>
                <a:gd name="connsiteY8" fmla="*/ 7620 h 285930"/>
                <a:gd name="connsiteX9" fmla="*/ 298133 w 337184"/>
                <a:gd name="connsiteY9" fmla="*/ 7620 h 285930"/>
                <a:gd name="connsiteX10" fmla="*/ 290512 w 337184"/>
                <a:gd name="connsiteY10" fmla="*/ 23813 h 285930"/>
                <a:gd name="connsiteX11" fmla="*/ 186690 w 337184"/>
                <a:gd name="connsiteY11" fmla="*/ 0 h 285930"/>
                <a:gd name="connsiteX12" fmla="*/ 0 w 337184"/>
                <a:gd name="connsiteY12" fmla="*/ 147638 h 285930"/>
                <a:gd name="connsiteX13" fmla="*/ 124777 w 337184"/>
                <a:gd name="connsiteY13" fmla="*/ 278130 h 285930"/>
                <a:gd name="connsiteX14" fmla="*/ 193358 w 337184"/>
                <a:gd name="connsiteY14" fmla="*/ 285750 h 285930"/>
                <a:gd name="connsiteX15" fmla="*/ 336233 w 337184"/>
                <a:gd name="connsiteY15" fmla="*/ 236220 h 285930"/>
                <a:gd name="connsiteX16" fmla="*/ 336233 w 337184"/>
                <a:gd name="connsiteY16" fmla="*/ 189548 h 285930"/>
                <a:gd name="connsiteX17" fmla="*/ 337185 w 337184"/>
                <a:gd name="connsiteY17" fmla="*/ 189548 h 285930"/>
                <a:gd name="connsiteX18" fmla="*/ 337185 w 337184"/>
                <a:gd name="connsiteY18" fmla="*/ 189548 h 285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7184" h="28593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0EE838A-991C-4555-ABEB-B86AC402FCE3}"/>
                </a:ext>
              </a:extLst>
            </p:cNvPr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>
                <a:gd name="connsiteX0" fmla="*/ 0 w 351472"/>
                <a:gd name="connsiteY0" fmla="*/ 0 h 267652"/>
                <a:gd name="connsiteX1" fmla="*/ 0 w 351472"/>
                <a:gd name="connsiteY1" fmla="*/ 95250 h 267652"/>
                <a:gd name="connsiteX2" fmla="*/ 28575 w 351472"/>
                <a:gd name="connsiteY2" fmla="*/ 94298 h 267652"/>
                <a:gd name="connsiteX3" fmla="*/ 41910 w 351472"/>
                <a:gd name="connsiteY3" fmla="*/ 40005 h 267652"/>
                <a:gd name="connsiteX4" fmla="*/ 86677 w 351472"/>
                <a:gd name="connsiteY4" fmla="*/ 26670 h 267652"/>
                <a:gd name="connsiteX5" fmla="*/ 127635 w 351472"/>
                <a:gd name="connsiteY5" fmla="*/ 26670 h 267652"/>
                <a:gd name="connsiteX6" fmla="*/ 127635 w 351472"/>
                <a:gd name="connsiteY6" fmla="*/ 210503 h 267652"/>
                <a:gd name="connsiteX7" fmla="*/ 108585 w 351472"/>
                <a:gd name="connsiteY7" fmla="*/ 239078 h 267652"/>
                <a:gd name="connsiteX8" fmla="*/ 75248 w 351472"/>
                <a:gd name="connsiteY8" fmla="*/ 240983 h 267652"/>
                <a:gd name="connsiteX9" fmla="*/ 75248 w 351472"/>
                <a:gd name="connsiteY9" fmla="*/ 267653 h 267652"/>
                <a:gd name="connsiteX10" fmla="*/ 277178 w 351472"/>
                <a:gd name="connsiteY10" fmla="*/ 267653 h 267652"/>
                <a:gd name="connsiteX11" fmla="*/ 277178 w 351472"/>
                <a:gd name="connsiteY11" fmla="*/ 240983 h 267652"/>
                <a:gd name="connsiteX12" fmla="*/ 246698 w 351472"/>
                <a:gd name="connsiteY12" fmla="*/ 240030 h 267652"/>
                <a:gd name="connsiteX13" fmla="*/ 223838 w 351472"/>
                <a:gd name="connsiteY13" fmla="*/ 210503 h 267652"/>
                <a:gd name="connsiteX14" fmla="*/ 223838 w 351472"/>
                <a:gd name="connsiteY14" fmla="*/ 26670 h 267652"/>
                <a:gd name="connsiteX15" fmla="*/ 264795 w 351472"/>
                <a:gd name="connsiteY15" fmla="*/ 26670 h 267652"/>
                <a:gd name="connsiteX16" fmla="*/ 303848 w 351472"/>
                <a:gd name="connsiteY16" fmla="*/ 33337 h 267652"/>
                <a:gd name="connsiteX17" fmla="*/ 322898 w 351472"/>
                <a:gd name="connsiteY17" fmla="*/ 94298 h 267652"/>
                <a:gd name="connsiteX18" fmla="*/ 351473 w 351472"/>
                <a:gd name="connsiteY18" fmla="*/ 95250 h 267652"/>
                <a:gd name="connsiteX19" fmla="*/ 351473 w 351472"/>
                <a:gd name="connsiteY19" fmla="*/ 0 h 267652"/>
                <a:gd name="connsiteX20" fmla="*/ 0 w 351472"/>
                <a:gd name="connsiteY20" fmla="*/ 0 h 267652"/>
                <a:gd name="connsiteX21" fmla="*/ 0 w 351472"/>
                <a:gd name="connsiteY21" fmla="*/ 0 h 267652"/>
                <a:gd name="connsiteX22" fmla="*/ 0 w 351472"/>
                <a:gd name="connsiteY22" fmla="*/ 0 h 26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1472" h="267652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35B5B2C-C3ED-4E58-9B97-7CF1503CA596}"/>
                </a:ext>
              </a:extLst>
            </p:cNvPr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>
                <a:gd name="connsiteX0" fmla="*/ 59055 w 413385"/>
                <a:gd name="connsiteY0" fmla="*/ 203835 h 266700"/>
                <a:gd name="connsiteX1" fmla="*/ 0 w 413385"/>
                <a:gd name="connsiteY1" fmla="*/ 239078 h 266700"/>
                <a:gd name="connsiteX2" fmla="*/ 0 w 413385"/>
                <a:gd name="connsiteY2" fmla="*/ 265748 h 266700"/>
                <a:gd name="connsiteX3" fmla="*/ 136208 w 413385"/>
                <a:gd name="connsiteY3" fmla="*/ 265748 h 266700"/>
                <a:gd name="connsiteX4" fmla="*/ 136208 w 413385"/>
                <a:gd name="connsiteY4" fmla="*/ 239078 h 266700"/>
                <a:gd name="connsiteX5" fmla="*/ 107633 w 413385"/>
                <a:gd name="connsiteY5" fmla="*/ 237173 h 266700"/>
                <a:gd name="connsiteX6" fmla="*/ 96203 w 413385"/>
                <a:gd name="connsiteY6" fmla="*/ 224790 h 266700"/>
                <a:gd name="connsiteX7" fmla="*/ 100013 w 413385"/>
                <a:gd name="connsiteY7" fmla="*/ 213360 h 266700"/>
                <a:gd name="connsiteX8" fmla="*/ 181928 w 413385"/>
                <a:gd name="connsiteY8" fmla="*/ 57150 h 266700"/>
                <a:gd name="connsiteX9" fmla="*/ 181928 w 413385"/>
                <a:gd name="connsiteY9" fmla="*/ 57150 h 266700"/>
                <a:gd name="connsiteX10" fmla="*/ 251460 w 413385"/>
                <a:gd name="connsiteY10" fmla="*/ 213360 h 266700"/>
                <a:gd name="connsiteX11" fmla="*/ 255270 w 413385"/>
                <a:gd name="connsiteY11" fmla="*/ 226695 h 266700"/>
                <a:gd name="connsiteX12" fmla="*/ 230505 w 413385"/>
                <a:gd name="connsiteY12" fmla="*/ 240030 h 266700"/>
                <a:gd name="connsiteX13" fmla="*/ 215265 w 413385"/>
                <a:gd name="connsiteY13" fmla="*/ 240030 h 266700"/>
                <a:gd name="connsiteX14" fmla="*/ 215265 w 413385"/>
                <a:gd name="connsiteY14" fmla="*/ 266700 h 266700"/>
                <a:gd name="connsiteX15" fmla="*/ 413385 w 413385"/>
                <a:gd name="connsiteY15" fmla="*/ 266700 h 266700"/>
                <a:gd name="connsiteX16" fmla="*/ 413385 w 413385"/>
                <a:gd name="connsiteY16" fmla="*/ 240030 h 266700"/>
                <a:gd name="connsiteX17" fmla="*/ 348615 w 413385"/>
                <a:gd name="connsiteY17" fmla="*/ 202883 h 266700"/>
                <a:gd name="connsiteX18" fmla="*/ 246698 w 413385"/>
                <a:gd name="connsiteY18" fmla="*/ 0 h 266700"/>
                <a:gd name="connsiteX19" fmla="*/ 173355 w 413385"/>
                <a:gd name="connsiteY19" fmla="*/ 0 h 266700"/>
                <a:gd name="connsiteX20" fmla="*/ 59055 w 413385"/>
                <a:gd name="connsiteY20" fmla="*/ 203835 h 266700"/>
                <a:gd name="connsiteX21" fmla="*/ 59055 w 413385"/>
                <a:gd name="connsiteY21" fmla="*/ 203835 h 266700"/>
                <a:gd name="connsiteX22" fmla="*/ 59055 w 413385"/>
                <a:gd name="connsiteY22" fmla="*/ 203835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3385" h="26670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61F62EF-0190-469B-B33C-D69357EA031A}"/>
                </a:ext>
              </a:extLst>
            </p:cNvPr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>
                <a:gd name="connsiteX0" fmla="*/ 18097 w 42862"/>
                <a:gd name="connsiteY0" fmla="*/ 19050 h 41910"/>
                <a:gd name="connsiteX1" fmla="*/ 18097 w 42862"/>
                <a:gd name="connsiteY1" fmla="*/ 12382 h 41910"/>
                <a:gd name="connsiteX2" fmla="*/ 22860 w 42862"/>
                <a:gd name="connsiteY2" fmla="*/ 12382 h 41910"/>
                <a:gd name="connsiteX3" fmla="*/ 28575 w 42862"/>
                <a:gd name="connsiteY3" fmla="*/ 16192 h 41910"/>
                <a:gd name="connsiteX4" fmla="*/ 22860 w 42862"/>
                <a:gd name="connsiteY4" fmla="*/ 20003 h 41910"/>
                <a:gd name="connsiteX5" fmla="*/ 18097 w 42862"/>
                <a:gd name="connsiteY5" fmla="*/ 20003 h 41910"/>
                <a:gd name="connsiteX6" fmla="*/ 18097 w 42862"/>
                <a:gd name="connsiteY6" fmla="*/ 19050 h 41910"/>
                <a:gd name="connsiteX7" fmla="*/ 18097 w 42862"/>
                <a:gd name="connsiteY7" fmla="*/ 19050 h 41910"/>
                <a:gd name="connsiteX8" fmla="*/ 18097 w 42862"/>
                <a:gd name="connsiteY8" fmla="*/ 22860 h 41910"/>
                <a:gd name="connsiteX9" fmla="*/ 21907 w 42862"/>
                <a:gd name="connsiteY9" fmla="*/ 22860 h 41910"/>
                <a:gd name="connsiteX10" fmla="*/ 28575 w 42862"/>
                <a:gd name="connsiteY10" fmla="*/ 33337 h 41910"/>
                <a:gd name="connsiteX11" fmla="*/ 32385 w 42862"/>
                <a:gd name="connsiteY11" fmla="*/ 33337 h 41910"/>
                <a:gd name="connsiteX12" fmla="*/ 25717 w 42862"/>
                <a:gd name="connsiteY12" fmla="*/ 22860 h 41910"/>
                <a:gd name="connsiteX13" fmla="*/ 32385 w 42862"/>
                <a:gd name="connsiteY13" fmla="*/ 16192 h 41910"/>
                <a:gd name="connsiteX14" fmla="*/ 23813 w 42862"/>
                <a:gd name="connsiteY14" fmla="*/ 9525 h 41910"/>
                <a:gd name="connsiteX15" fmla="*/ 14288 w 42862"/>
                <a:gd name="connsiteY15" fmla="*/ 9525 h 41910"/>
                <a:gd name="connsiteX16" fmla="*/ 14288 w 42862"/>
                <a:gd name="connsiteY16" fmla="*/ 33337 h 41910"/>
                <a:gd name="connsiteX17" fmla="*/ 18097 w 42862"/>
                <a:gd name="connsiteY17" fmla="*/ 33337 h 41910"/>
                <a:gd name="connsiteX18" fmla="*/ 18097 w 42862"/>
                <a:gd name="connsiteY18" fmla="*/ 22860 h 41910"/>
                <a:gd name="connsiteX19" fmla="*/ 18097 w 42862"/>
                <a:gd name="connsiteY19" fmla="*/ 22860 h 41910"/>
                <a:gd name="connsiteX20" fmla="*/ 18097 w 42862"/>
                <a:gd name="connsiteY20" fmla="*/ 22860 h 41910"/>
                <a:gd name="connsiteX21" fmla="*/ 4763 w 42862"/>
                <a:gd name="connsiteY21" fmla="*/ 20955 h 41910"/>
                <a:gd name="connsiteX22" fmla="*/ 21907 w 42862"/>
                <a:gd name="connsiteY22" fmla="*/ 3810 h 41910"/>
                <a:gd name="connsiteX23" fmla="*/ 39052 w 42862"/>
                <a:gd name="connsiteY23" fmla="*/ 20955 h 41910"/>
                <a:gd name="connsiteX24" fmla="*/ 21907 w 42862"/>
                <a:gd name="connsiteY24" fmla="*/ 38100 h 41910"/>
                <a:gd name="connsiteX25" fmla="*/ 4763 w 42862"/>
                <a:gd name="connsiteY25" fmla="*/ 20955 h 41910"/>
                <a:gd name="connsiteX26" fmla="*/ 4763 w 42862"/>
                <a:gd name="connsiteY26" fmla="*/ 20955 h 41910"/>
                <a:gd name="connsiteX27" fmla="*/ 4763 w 42862"/>
                <a:gd name="connsiteY27" fmla="*/ 20955 h 41910"/>
                <a:gd name="connsiteX28" fmla="*/ 21907 w 42862"/>
                <a:gd name="connsiteY28" fmla="*/ 41910 h 41910"/>
                <a:gd name="connsiteX29" fmla="*/ 42863 w 42862"/>
                <a:gd name="connsiteY29" fmla="*/ 20955 h 41910"/>
                <a:gd name="connsiteX30" fmla="*/ 21907 w 42862"/>
                <a:gd name="connsiteY30" fmla="*/ 0 h 41910"/>
                <a:gd name="connsiteX31" fmla="*/ 0 w 42862"/>
                <a:gd name="connsiteY31" fmla="*/ 20955 h 41910"/>
                <a:gd name="connsiteX32" fmla="*/ 21907 w 42862"/>
                <a:gd name="connsiteY32" fmla="*/ 41910 h 41910"/>
                <a:gd name="connsiteX33" fmla="*/ 21907 w 42862"/>
                <a:gd name="connsiteY33" fmla="*/ 41910 h 41910"/>
                <a:gd name="connsiteX34" fmla="*/ 21907 w 42862"/>
                <a:gd name="connsiteY34" fmla="*/ 41910 h 4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2862" h="4191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9AC2A12-FD56-407F-AE8D-59CB902B5D63}"/>
                </a:ext>
              </a:extLst>
            </p:cNvPr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>
                <a:gd name="connsiteX0" fmla="*/ 151553 w 176318"/>
                <a:gd name="connsiteY0" fmla="*/ 4212 h 62314"/>
                <a:gd name="connsiteX1" fmla="*/ 158221 w 176318"/>
                <a:gd name="connsiteY1" fmla="*/ 6117 h 62314"/>
                <a:gd name="connsiteX2" fmla="*/ 154411 w 176318"/>
                <a:gd name="connsiteY2" fmla="*/ 8022 h 62314"/>
                <a:gd name="connsiteX3" fmla="*/ 154411 w 176318"/>
                <a:gd name="connsiteY3" fmla="*/ 8975 h 62314"/>
                <a:gd name="connsiteX4" fmla="*/ 172508 w 176318"/>
                <a:gd name="connsiteY4" fmla="*/ 14690 h 62314"/>
                <a:gd name="connsiteX5" fmla="*/ 174413 w 176318"/>
                <a:gd name="connsiteY5" fmla="*/ 16595 h 62314"/>
                <a:gd name="connsiteX6" fmla="*/ 172508 w 176318"/>
                <a:gd name="connsiteY6" fmla="*/ 17547 h 62314"/>
                <a:gd name="connsiteX7" fmla="*/ 173461 w 176318"/>
                <a:gd name="connsiteY7" fmla="*/ 19452 h 62314"/>
                <a:gd name="connsiteX8" fmla="*/ 176318 w 176318"/>
                <a:gd name="connsiteY8" fmla="*/ 20405 h 62314"/>
                <a:gd name="connsiteX9" fmla="*/ 154411 w 176318"/>
                <a:gd name="connsiteY9" fmla="*/ 24215 h 62314"/>
                <a:gd name="connsiteX10" fmla="*/ 147743 w 176318"/>
                <a:gd name="connsiteY10" fmla="*/ 24215 h 62314"/>
                <a:gd name="connsiteX11" fmla="*/ 138218 w 176318"/>
                <a:gd name="connsiteY11" fmla="*/ 25167 h 62314"/>
                <a:gd name="connsiteX12" fmla="*/ 44873 w 176318"/>
                <a:gd name="connsiteY12" fmla="*/ 48027 h 62314"/>
                <a:gd name="connsiteX13" fmla="*/ 7726 w 176318"/>
                <a:gd name="connsiteY13" fmla="*/ 62315 h 62314"/>
                <a:gd name="connsiteX14" fmla="*/ 106 w 176318"/>
                <a:gd name="connsiteY14" fmla="*/ 52790 h 62314"/>
                <a:gd name="connsiteX15" fmla="*/ 22966 w 176318"/>
                <a:gd name="connsiteY15" fmla="*/ 23262 h 62314"/>
                <a:gd name="connsiteX16" fmla="*/ 53446 w 176318"/>
                <a:gd name="connsiteY16" fmla="*/ 8975 h 62314"/>
                <a:gd name="connsiteX17" fmla="*/ 126788 w 176318"/>
                <a:gd name="connsiteY17" fmla="*/ 1355 h 62314"/>
                <a:gd name="connsiteX18" fmla="*/ 146791 w 176318"/>
                <a:gd name="connsiteY18" fmla="*/ 3260 h 62314"/>
                <a:gd name="connsiteX19" fmla="*/ 151553 w 176318"/>
                <a:gd name="connsiteY19" fmla="*/ 4212 h 62314"/>
                <a:gd name="connsiteX20" fmla="*/ 151553 w 176318"/>
                <a:gd name="connsiteY20" fmla="*/ 4212 h 62314"/>
                <a:gd name="connsiteX21" fmla="*/ 151553 w 176318"/>
                <a:gd name="connsiteY21" fmla="*/ 4212 h 62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6318" h="62314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38027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Orange/Image">
  <p:cSld name="Title Slide - Orange/Image">
    <p:bg>
      <p:bgPr>
        <a:solidFill>
          <a:schemeClr val="lt1"/>
        </a:solidFill>
        <a:effectLst/>
      </p:bgPr>
    </p:bg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9" name="Google Shape;1299;g2fb3de73b56_0_2967" descr="A person smiling and holding a book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 l="26759" r="37369"/>
          <a:stretch/>
        </p:blipFill>
        <p:spPr>
          <a:xfrm>
            <a:off x="8502036" y="0"/>
            <a:ext cx="368996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0" name="Google Shape;1300;g2fb3de73b56_0_2967"/>
          <p:cNvSpPr/>
          <p:nvPr/>
        </p:nvSpPr>
        <p:spPr>
          <a:xfrm>
            <a:off x="0" y="0"/>
            <a:ext cx="8658300" cy="6870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2976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1" name="Google Shape;1301;g2fb3de73b56_0_2967"/>
          <p:cNvSpPr txBox="1">
            <a:spLocks noGrp="1"/>
          </p:cNvSpPr>
          <p:nvPr>
            <p:ph type="subTitle" idx="1"/>
          </p:nvPr>
        </p:nvSpPr>
        <p:spPr>
          <a:xfrm>
            <a:off x="1524000" y="4761311"/>
            <a:ext cx="5994300" cy="10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2" name="Google Shape;1302;g2fb3de73b56_0_2967"/>
          <p:cNvSpPr txBox="1">
            <a:spLocks noGrp="1"/>
          </p:cNvSpPr>
          <p:nvPr>
            <p:ph type="title"/>
          </p:nvPr>
        </p:nvSpPr>
        <p:spPr>
          <a:xfrm>
            <a:off x="1524001" y="2216938"/>
            <a:ext cx="5994300" cy="24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Montserrat SemiBold"/>
              <a:buNone/>
              <a:defRPr sz="5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03" name="Google Shape;1303;g2fb3de73b56_0_2967"/>
          <p:cNvGrpSpPr/>
          <p:nvPr/>
        </p:nvGrpSpPr>
        <p:grpSpPr>
          <a:xfrm>
            <a:off x="123824" y="6429177"/>
            <a:ext cx="1222725" cy="314523"/>
            <a:chOff x="5539739" y="3286125"/>
            <a:chExt cx="1111568" cy="285930"/>
          </a:xfrm>
        </p:grpSpPr>
        <p:sp>
          <p:nvSpPr>
            <p:cNvPr id="1304" name="Google Shape;1304;g2fb3de73b56_0_2967"/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/>
              <a:ahLst/>
              <a:cxnLst/>
              <a:rect l="l" t="t" r="r" b="b"/>
              <a:pathLst>
                <a:path w="337184" h="285930" extrusionOk="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5" name="Google Shape;1305;g2fb3de73b56_0_2967"/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/>
              <a:ahLst/>
              <a:cxnLst/>
              <a:rect l="l" t="t" r="r" b="b"/>
              <a:pathLst>
                <a:path w="351472" h="267652" extrusionOk="0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6" name="Google Shape;1306;g2fb3de73b56_0_2967"/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/>
              <a:ahLst/>
              <a:cxnLst/>
              <a:rect l="l" t="t" r="r" b="b"/>
              <a:pathLst>
                <a:path w="413385" h="266700" extrusionOk="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7" name="Google Shape;1307;g2fb3de73b56_0_2967"/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/>
              <a:ahLst/>
              <a:cxnLst/>
              <a:rect l="l" t="t" r="r" b="b"/>
              <a:pathLst>
                <a:path w="42862" h="41910" extrusionOk="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8" name="Google Shape;1308;g2fb3de73b56_0_2967"/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/>
              <a:ahLst/>
              <a:cxnLst/>
              <a:rect l="l" t="t" r="r" b="b"/>
              <a:pathLst>
                <a:path w="176318" h="62314" extrusionOk="0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09" name="Google Shape;1309;g2fb3de73b56_0_2967" descr="A picture containing line, screensho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2886" t="17088" r="18199"/>
          <a:stretch/>
        </p:blipFill>
        <p:spPr>
          <a:xfrm rot="5400000" flipH="1">
            <a:off x="7554994" y="2220994"/>
            <a:ext cx="6858006" cy="24160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47899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81291CF-448C-4D0F-A3CC-9124E1B45F10}"/>
              </a:ext>
            </a:extLst>
          </p:cNvPr>
          <p:cNvSpPr/>
          <p:nvPr userDrawn="1"/>
        </p:nvSpPr>
        <p:spPr>
          <a:xfrm>
            <a:off x="0" y="0"/>
            <a:ext cx="45212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EC7F9593-2DA2-4C55-9846-0233BC62100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7681" y="627681"/>
            <a:ext cx="5339166" cy="5517397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 algn="ctr">
              <a:buFontTx/>
              <a:buNone/>
              <a:defRPr sz="1800">
                <a:latin typeface="Montserrat" panose="00000500000000000000" pitchFamily="2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E05202C8-5A3B-4063-9B75-49A3425B67FC}"/>
              </a:ext>
            </a:extLst>
          </p:cNvPr>
          <p:cNvSpPr/>
          <p:nvPr userDrawn="1"/>
        </p:nvSpPr>
        <p:spPr>
          <a:xfrm rot="5400000" flipV="1">
            <a:off x="4807081" y="3264561"/>
            <a:ext cx="3640448" cy="65555"/>
          </a:xfrm>
          <a:prstGeom prst="rect">
            <a:avLst/>
          </a:prstGeom>
          <a:solidFill>
            <a:schemeClr val="accent5"/>
          </a:solidFill>
        </p:spPr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4FD9C412-14FF-4722-ACD0-F998C81949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92987" y="1477115"/>
            <a:ext cx="5010150" cy="2838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tx1"/>
                </a:solidFill>
                <a:latin typeface="Montserrat SemiBold" panose="00000700000000000000" pitchFamily="2" charset="0"/>
              </a:defRPr>
            </a:lvl1pPr>
            <a:lvl2pPr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2pPr>
            <a:lvl3pPr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3pPr>
            <a:lvl4pPr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4pPr>
            <a:lvl5pPr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Add a quote here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6F5FF809-A718-473D-9883-35CD875170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92987" y="4407282"/>
            <a:ext cx="3188995" cy="8683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</a:lstStyle>
          <a:p>
            <a:pPr lvl="0"/>
            <a:r>
              <a:rPr lang="en-US" dirty="0"/>
              <a:t>Name, Title</a:t>
            </a:r>
            <a:br>
              <a:rPr lang="en-US" dirty="0"/>
            </a:br>
            <a:r>
              <a:rPr lang="en-US" dirty="0"/>
              <a:t>Organization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7813D6A3-869E-4554-8803-7AB3B88E42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9564" y="261174"/>
            <a:ext cx="1435482" cy="1435482"/>
          </a:xfrm>
          <a:prstGeom prst="rect">
            <a:avLst/>
          </a:prstGeom>
        </p:spPr>
      </p:pic>
      <p:grpSp>
        <p:nvGrpSpPr>
          <p:cNvPr id="10" name="Graphic 36">
            <a:extLst>
              <a:ext uri="{FF2B5EF4-FFF2-40B4-BE49-F238E27FC236}">
                <a16:creationId xmlns:a16="http://schemas.microsoft.com/office/drawing/2014/main" id="{147B5957-34A8-4C8A-B44A-DD45841F599E}"/>
              </a:ext>
            </a:extLst>
          </p:cNvPr>
          <p:cNvGrpSpPr/>
          <p:nvPr userDrawn="1"/>
        </p:nvGrpSpPr>
        <p:grpSpPr>
          <a:xfrm>
            <a:off x="10771883" y="6340285"/>
            <a:ext cx="1222724" cy="314523"/>
            <a:chOff x="5539739" y="3286125"/>
            <a:chExt cx="1111567" cy="28593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50795AA-C024-4E7E-AFB8-95EC2506037A}"/>
                </a:ext>
              </a:extLst>
            </p:cNvPr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>
                <a:gd name="connsiteX0" fmla="*/ 337185 w 337184"/>
                <a:gd name="connsiteY0" fmla="*/ 189548 h 285930"/>
                <a:gd name="connsiteX1" fmla="*/ 290512 w 337184"/>
                <a:gd name="connsiteY1" fmla="*/ 234315 h 285930"/>
                <a:gd name="connsiteX2" fmla="*/ 209550 w 337184"/>
                <a:gd name="connsiteY2" fmla="*/ 255270 h 285930"/>
                <a:gd name="connsiteX3" fmla="*/ 97155 w 337184"/>
                <a:gd name="connsiteY3" fmla="*/ 143828 h 285930"/>
                <a:gd name="connsiteX4" fmla="*/ 199072 w 337184"/>
                <a:gd name="connsiteY4" fmla="*/ 25717 h 285930"/>
                <a:gd name="connsiteX5" fmla="*/ 268605 w 337184"/>
                <a:gd name="connsiteY5" fmla="*/ 47625 h 285930"/>
                <a:gd name="connsiteX6" fmla="*/ 299085 w 337184"/>
                <a:gd name="connsiteY6" fmla="*/ 102870 h 285930"/>
                <a:gd name="connsiteX7" fmla="*/ 337185 w 337184"/>
                <a:gd name="connsiteY7" fmla="*/ 102870 h 285930"/>
                <a:gd name="connsiteX8" fmla="*/ 337185 w 337184"/>
                <a:gd name="connsiteY8" fmla="*/ 7620 h 285930"/>
                <a:gd name="connsiteX9" fmla="*/ 298133 w 337184"/>
                <a:gd name="connsiteY9" fmla="*/ 7620 h 285930"/>
                <a:gd name="connsiteX10" fmla="*/ 290512 w 337184"/>
                <a:gd name="connsiteY10" fmla="*/ 23813 h 285930"/>
                <a:gd name="connsiteX11" fmla="*/ 186690 w 337184"/>
                <a:gd name="connsiteY11" fmla="*/ 0 h 285930"/>
                <a:gd name="connsiteX12" fmla="*/ 0 w 337184"/>
                <a:gd name="connsiteY12" fmla="*/ 147638 h 285930"/>
                <a:gd name="connsiteX13" fmla="*/ 124777 w 337184"/>
                <a:gd name="connsiteY13" fmla="*/ 278130 h 285930"/>
                <a:gd name="connsiteX14" fmla="*/ 193358 w 337184"/>
                <a:gd name="connsiteY14" fmla="*/ 285750 h 285930"/>
                <a:gd name="connsiteX15" fmla="*/ 336233 w 337184"/>
                <a:gd name="connsiteY15" fmla="*/ 236220 h 285930"/>
                <a:gd name="connsiteX16" fmla="*/ 336233 w 337184"/>
                <a:gd name="connsiteY16" fmla="*/ 189548 h 285930"/>
                <a:gd name="connsiteX17" fmla="*/ 337185 w 337184"/>
                <a:gd name="connsiteY17" fmla="*/ 189548 h 285930"/>
                <a:gd name="connsiteX18" fmla="*/ 337185 w 337184"/>
                <a:gd name="connsiteY18" fmla="*/ 189548 h 285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7184" h="28593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0EE838A-991C-4555-ABEB-B86AC402FCE3}"/>
                </a:ext>
              </a:extLst>
            </p:cNvPr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>
                <a:gd name="connsiteX0" fmla="*/ 0 w 351472"/>
                <a:gd name="connsiteY0" fmla="*/ 0 h 267652"/>
                <a:gd name="connsiteX1" fmla="*/ 0 w 351472"/>
                <a:gd name="connsiteY1" fmla="*/ 95250 h 267652"/>
                <a:gd name="connsiteX2" fmla="*/ 28575 w 351472"/>
                <a:gd name="connsiteY2" fmla="*/ 94298 h 267652"/>
                <a:gd name="connsiteX3" fmla="*/ 41910 w 351472"/>
                <a:gd name="connsiteY3" fmla="*/ 40005 h 267652"/>
                <a:gd name="connsiteX4" fmla="*/ 86677 w 351472"/>
                <a:gd name="connsiteY4" fmla="*/ 26670 h 267652"/>
                <a:gd name="connsiteX5" fmla="*/ 127635 w 351472"/>
                <a:gd name="connsiteY5" fmla="*/ 26670 h 267652"/>
                <a:gd name="connsiteX6" fmla="*/ 127635 w 351472"/>
                <a:gd name="connsiteY6" fmla="*/ 210503 h 267652"/>
                <a:gd name="connsiteX7" fmla="*/ 108585 w 351472"/>
                <a:gd name="connsiteY7" fmla="*/ 239078 h 267652"/>
                <a:gd name="connsiteX8" fmla="*/ 75248 w 351472"/>
                <a:gd name="connsiteY8" fmla="*/ 240983 h 267652"/>
                <a:gd name="connsiteX9" fmla="*/ 75248 w 351472"/>
                <a:gd name="connsiteY9" fmla="*/ 267653 h 267652"/>
                <a:gd name="connsiteX10" fmla="*/ 277178 w 351472"/>
                <a:gd name="connsiteY10" fmla="*/ 267653 h 267652"/>
                <a:gd name="connsiteX11" fmla="*/ 277178 w 351472"/>
                <a:gd name="connsiteY11" fmla="*/ 240983 h 267652"/>
                <a:gd name="connsiteX12" fmla="*/ 246698 w 351472"/>
                <a:gd name="connsiteY12" fmla="*/ 240030 h 267652"/>
                <a:gd name="connsiteX13" fmla="*/ 223838 w 351472"/>
                <a:gd name="connsiteY13" fmla="*/ 210503 h 267652"/>
                <a:gd name="connsiteX14" fmla="*/ 223838 w 351472"/>
                <a:gd name="connsiteY14" fmla="*/ 26670 h 267652"/>
                <a:gd name="connsiteX15" fmla="*/ 264795 w 351472"/>
                <a:gd name="connsiteY15" fmla="*/ 26670 h 267652"/>
                <a:gd name="connsiteX16" fmla="*/ 303848 w 351472"/>
                <a:gd name="connsiteY16" fmla="*/ 33337 h 267652"/>
                <a:gd name="connsiteX17" fmla="*/ 322898 w 351472"/>
                <a:gd name="connsiteY17" fmla="*/ 94298 h 267652"/>
                <a:gd name="connsiteX18" fmla="*/ 351473 w 351472"/>
                <a:gd name="connsiteY18" fmla="*/ 95250 h 267652"/>
                <a:gd name="connsiteX19" fmla="*/ 351473 w 351472"/>
                <a:gd name="connsiteY19" fmla="*/ 0 h 267652"/>
                <a:gd name="connsiteX20" fmla="*/ 0 w 351472"/>
                <a:gd name="connsiteY20" fmla="*/ 0 h 267652"/>
                <a:gd name="connsiteX21" fmla="*/ 0 w 351472"/>
                <a:gd name="connsiteY21" fmla="*/ 0 h 267652"/>
                <a:gd name="connsiteX22" fmla="*/ 0 w 351472"/>
                <a:gd name="connsiteY22" fmla="*/ 0 h 26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1472" h="267652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35B5B2C-C3ED-4E58-9B97-7CF1503CA596}"/>
                </a:ext>
              </a:extLst>
            </p:cNvPr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>
                <a:gd name="connsiteX0" fmla="*/ 59055 w 413385"/>
                <a:gd name="connsiteY0" fmla="*/ 203835 h 266700"/>
                <a:gd name="connsiteX1" fmla="*/ 0 w 413385"/>
                <a:gd name="connsiteY1" fmla="*/ 239078 h 266700"/>
                <a:gd name="connsiteX2" fmla="*/ 0 w 413385"/>
                <a:gd name="connsiteY2" fmla="*/ 265748 h 266700"/>
                <a:gd name="connsiteX3" fmla="*/ 136208 w 413385"/>
                <a:gd name="connsiteY3" fmla="*/ 265748 h 266700"/>
                <a:gd name="connsiteX4" fmla="*/ 136208 w 413385"/>
                <a:gd name="connsiteY4" fmla="*/ 239078 h 266700"/>
                <a:gd name="connsiteX5" fmla="*/ 107633 w 413385"/>
                <a:gd name="connsiteY5" fmla="*/ 237173 h 266700"/>
                <a:gd name="connsiteX6" fmla="*/ 96203 w 413385"/>
                <a:gd name="connsiteY6" fmla="*/ 224790 h 266700"/>
                <a:gd name="connsiteX7" fmla="*/ 100013 w 413385"/>
                <a:gd name="connsiteY7" fmla="*/ 213360 h 266700"/>
                <a:gd name="connsiteX8" fmla="*/ 181928 w 413385"/>
                <a:gd name="connsiteY8" fmla="*/ 57150 h 266700"/>
                <a:gd name="connsiteX9" fmla="*/ 181928 w 413385"/>
                <a:gd name="connsiteY9" fmla="*/ 57150 h 266700"/>
                <a:gd name="connsiteX10" fmla="*/ 251460 w 413385"/>
                <a:gd name="connsiteY10" fmla="*/ 213360 h 266700"/>
                <a:gd name="connsiteX11" fmla="*/ 255270 w 413385"/>
                <a:gd name="connsiteY11" fmla="*/ 226695 h 266700"/>
                <a:gd name="connsiteX12" fmla="*/ 230505 w 413385"/>
                <a:gd name="connsiteY12" fmla="*/ 240030 h 266700"/>
                <a:gd name="connsiteX13" fmla="*/ 215265 w 413385"/>
                <a:gd name="connsiteY13" fmla="*/ 240030 h 266700"/>
                <a:gd name="connsiteX14" fmla="*/ 215265 w 413385"/>
                <a:gd name="connsiteY14" fmla="*/ 266700 h 266700"/>
                <a:gd name="connsiteX15" fmla="*/ 413385 w 413385"/>
                <a:gd name="connsiteY15" fmla="*/ 266700 h 266700"/>
                <a:gd name="connsiteX16" fmla="*/ 413385 w 413385"/>
                <a:gd name="connsiteY16" fmla="*/ 240030 h 266700"/>
                <a:gd name="connsiteX17" fmla="*/ 348615 w 413385"/>
                <a:gd name="connsiteY17" fmla="*/ 202883 h 266700"/>
                <a:gd name="connsiteX18" fmla="*/ 246698 w 413385"/>
                <a:gd name="connsiteY18" fmla="*/ 0 h 266700"/>
                <a:gd name="connsiteX19" fmla="*/ 173355 w 413385"/>
                <a:gd name="connsiteY19" fmla="*/ 0 h 266700"/>
                <a:gd name="connsiteX20" fmla="*/ 59055 w 413385"/>
                <a:gd name="connsiteY20" fmla="*/ 203835 h 266700"/>
                <a:gd name="connsiteX21" fmla="*/ 59055 w 413385"/>
                <a:gd name="connsiteY21" fmla="*/ 203835 h 266700"/>
                <a:gd name="connsiteX22" fmla="*/ 59055 w 413385"/>
                <a:gd name="connsiteY22" fmla="*/ 203835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3385" h="26670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61F62EF-0190-469B-B33C-D69357EA031A}"/>
                </a:ext>
              </a:extLst>
            </p:cNvPr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>
                <a:gd name="connsiteX0" fmla="*/ 18097 w 42862"/>
                <a:gd name="connsiteY0" fmla="*/ 19050 h 41910"/>
                <a:gd name="connsiteX1" fmla="*/ 18097 w 42862"/>
                <a:gd name="connsiteY1" fmla="*/ 12382 h 41910"/>
                <a:gd name="connsiteX2" fmla="*/ 22860 w 42862"/>
                <a:gd name="connsiteY2" fmla="*/ 12382 h 41910"/>
                <a:gd name="connsiteX3" fmla="*/ 28575 w 42862"/>
                <a:gd name="connsiteY3" fmla="*/ 16192 h 41910"/>
                <a:gd name="connsiteX4" fmla="*/ 22860 w 42862"/>
                <a:gd name="connsiteY4" fmla="*/ 20003 h 41910"/>
                <a:gd name="connsiteX5" fmla="*/ 18097 w 42862"/>
                <a:gd name="connsiteY5" fmla="*/ 20003 h 41910"/>
                <a:gd name="connsiteX6" fmla="*/ 18097 w 42862"/>
                <a:gd name="connsiteY6" fmla="*/ 19050 h 41910"/>
                <a:gd name="connsiteX7" fmla="*/ 18097 w 42862"/>
                <a:gd name="connsiteY7" fmla="*/ 19050 h 41910"/>
                <a:gd name="connsiteX8" fmla="*/ 18097 w 42862"/>
                <a:gd name="connsiteY8" fmla="*/ 22860 h 41910"/>
                <a:gd name="connsiteX9" fmla="*/ 21907 w 42862"/>
                <a:gd name="connsiteY9" fmla="*/ 22860 h 41910"/>
                <a:gd name="connsiteX10" fmla="*/ 28575 w 42862"/>
                <a:gd name="connsiteY10" fmla="*/ 33337 h 41910"/>
                <a:gd name="connsiteX11" fmla="*/ 32385 w 42862"/>
                <a:gd name="connsiteY11" fmla="*/ 33337 h 41910"/>
                <a:gd name="connsiteX12" fmla="*/ 25717 w 42862"/>
                <a:gd name="connsiteY12" fmla="*/ 22860 h 41910"/>
                <a:gd name="connsiteX13" fmla="*/ 32385 w 42862"/>
                <a:gd name="connsiteY13" fmla="*/ 16192 h 41910"/>
                <a:gd name="connsiteX14" fmla="*/ 23813 w 42862"/>
                <a:gd name="connsiteY14" fmla="*/ 9525 h 41910"/>
                <a:gd name="connsiteX15" fmla="*/ 14288 w 42862"/>
                <a:gd name="connsiteY15" fmla="*/ 9525 h 41910"/>
                <a:gd name="connsiteX16" fmla="*/ 14288 w 42862"/>
                <a:gd name="connsiteY16" fmla="*/ 33337 h 41910"/>
                <a:gd name="connsiteX17" fmla="*/ 18097 w 42862"/>
                <a:gd name="connsiteY17" fmla="*/ 33337 h 41910"/>
                <a:gd name="connsiteX18" fmla="*/ 18097 w 42862"/>
                <a:gd name="connsiteY18" fmla="*/ 22860 h 41910"/>
                <a:gd name="connsiteX19" fmla="*/ 18097 w 42862"/>
                <a:gd name="connsiteY19" fmla="*/ 22860 h 41910"/>
                <a:gd name="connsiteX20" fmla="*/ 18097 w 42862"/>
                <a:gd name="connsiteY20" fmla="*/ 22860 h 41910"/>
                <a:gd name="connsiteX21" fmla="*/ 4763 w 42862"/>
                <a:gd name="connsiteY21" fmla="*/ 20955 h 41910"/>
                <a:gd name="connsiteX22" fmla="*/ 21907 w 42862"/>
                <a:gd name="connsiteY22" fmla="*/ 3810 h 41910"/>
                <a:gd name="connsiteX23" fmla="*/ 39052 w 42862"/>
                <a:gd name="connsiteY23" fmla="*/ 20955 h 41910"/>
                <a:gd name="connsiteX24" fmla="*/ 21907 w 42862"/>
                <a:gd name="connsiteY24" fmla="*/ 38100 h 41910"/>
                <a:gd name="connsiteX25" fmla="*/ 4763 w 42862"/>
                <a:gd name="connsiteY25" fmla="*/ 20955 h 41910"/>
                <a:gd name="connsiteX26" fmla="*/ 4763 w 42862"/>
                <a:gd name="connsiteY26" fmla="*/ 20955 h 41910"/>
                <a:gd name="connsiteX27" fmla="*/ 4763 w 42862"/>
                <a:gd name="connsiteY27" fmla="*/ 20955 h 41910"/>
                <a:gd name="connsiteX28" fmla="*/ 21907 w 42862"/>
                <a:gd name="connsiteY28" fmla="*/ 41910 h 41910"/>
                <a:gd name="connsiteX29" fmla="*/ 42863 w 42862"/>
                <a:gd name="connsiteY29" fmla="*/ 20955 h 41910"/>
                <a:gd name="connsiteX30" fmla="*/ 21907 w 42862"/>
                <a:gd name="connsiteY30" fmla="*/ 0 h 41910"/>
                <a:gd name="connsiteX31" fmla="*/ 0 w 42862"/>
                <a:gd name="connsiteY31" fmla="*/ 20955 h 41910"/>
                <a:gd name="connsiteX32" fmla="*/ 21907 w 42862"/>
                <a:gd name="connsiteY32" fmla="*/ 41910 h 41910"/>
                <a:gd name="connsiteX33" fmla="*/ 21907 w 42862"/>
                <a:gd name="connsiteY33" fmla="*/ 41910 h 41910"/>
                <a:gd name="connsiteX34" fmla="*/ 21907 w 42862"/>
                <a:gd name="connsiteY34" fmla="*/ 41910 h 4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2862" h="4191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9AC2A12-FD56-407F-AE8D-59CB902B5D63}"/>
                </a:ext>
              </a:extLst>
            </p:cNvPr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>
                <a:gd name="connsiteX0" fmla="*/ 151553 w 176318"/>
                <a:gd name="connsiteY0" fmla="*/ 4212 h 62314"/>
                <a:gd name="connsiteX1" fmla="*/ 158221 w 176318"/>
                <a:gd name="connsiteY1" fmla="*/ 6117 h 62314"/>
                <a:gd name="connsiteX2" fmla="*/ 154411 w 176318"/>
                <a:gd name="connsiteY2" fmla="*/ 8022 h 62314"/>
                <a:gd name="connsiteX3" fmla="*/ 154411 w 176318"/>
                <a:gd name="connsiteY3" fmla="*/ 8975 h 62314"/>
                <a:gd name="connsiteX4" fmla="*/ 172508 w 176318"/>
                <a:gd name="connsiteY4" fmla="*/ 14690 h 62314"/>
                <a:gd name="connsiteX5" fmla="*/ 174413 w 176318"/>
                <a:gd name="connsiteY5" fmla="*/ 16595 h 62314"/>
                <a:gd name="connsiteX6" fmla="*/ 172508 w 176318"/>
                <a:gd name="connsiteY6" fmla="*/ 17547 h 62314"/>
                <a:gd name="connsiteX7" fmla="*/ 173461 w 176318"/>
                <a:gd name="connsiteY7" fmla="*/ 19452 h 62314"/>
                <a:gd name="connsiteX8" fmla="*/ 176318 w 176318"/>
                <a:gd name="connsiteY8" fmla="*/ 20405 h 62314"/>
                <a:gd name="connsiteX9" fmla="*/ 154411 w 176318"/>
                <a:gd name="connsiteY9" fmla="*/ 24215 h 62314"/>
                <a:gd name="connsiteX10" fmla="*/ 147743 w 176318"/>
                <a:gd name="connsiteY10" fmla="*/ 24215 h 62314"/>
                <a:gd name="connsiteX11" fmla="*/ 138218 w 176318"/>
                <a:gd name="connsiteY11" fmla="*/ 25167 h 62314"/>
                <a:gd name="connsiteX12" fmla="*/ 44873 w 176318"/>
                <a:gd name="connsiteY12" fmla="*/ 48027 h 62314"/>
                <a:gd name="connsiteX13" fmla="*/ 7726 w 176318"/>
                <a:gd name="connsiteY13" fmla="*/ 62315 h 62314"/>
                <a:gd name="connsiteX14" fmla="*/ 106 w 176318"/>
                <a:gd name="connsiteY14" fmla="*/ 52790 h 62314"/>
                <a:gd name="connsiteX15" fmla="*/ 22966 w 176318"/>
                <a:gd name="connsiteY15" fmla="*/ 23262 h 62314"/>
                <a:gd name="connsiteX16" fmla="*/ 53446 w 176318"/>
                <a:gd name="connsiteY16" fmla="*/ 8975 h 62314"/>
                <a:gd name="connsiteX17" fmla="*/ 126788 w 176318"/>
                <a:gd name="connsiteY17" fmla="*/ 1355 h 62314"/>
                <a:gd name="connsiteX18" fmla="*/ 146791 w 176318"/>
                <a:gd name="connsiteY18" fmla="*/ 3260 h 62314"/>
                <a:gd name="connsiteX19" fmla="*/ 151553 w 176318"/>
                <a:gd name="connsiteY19" fmla="*/ 4212 h 62314"/>
                <a:gd name="connsiteX20" fmla="*/ 151553 w 176318"/>
                <a:gd name="connsiteY20" fmla="*/ 4212 h 62314"/>
                <a:gd name="connsiteX21" fmla="*/ 151553 w 176318"/>
                <a:gd name="connsiteY21" fmla="*/ 4212 h 62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6318" h="62314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445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81291CF-448C-4D0F-A3CC-9124E1B45F10}"/>
              </a:ext>
            </a:extLst>
          </p:cNvPr>
          <p:cNvSpPr/>
          <p:nvPr userDrawn="1"/>
        </p:nvSpPr>
        <p:spPr>
          <a:xfrm>
            <a:off x="0" y="0"/>
            <a:ext cx="45212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EC7F9593-2DA2-4C55-9846-0233BC62100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7681" y="627681"/>
            <a:ext cx="5339166" cy="5517397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 algn="ctr">
              <a:buFontTx/>
              <a:buNone/>
              <a:defRPr sz="1800">
                <a:latin typeface="Montserrat" panose="00000500000000000000" pitchFamily="2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E05202C8-5A3B-4063-9B75-49A3425B67FC}"/>
              </a:ext>
            </a:extLst>
          </p:cNvPr>
          <p:cNvSpPr/>
          <p:nvPr userDrawn="1"/>
        </p:nvSpPr>
        <p:spPr>
          <a:xfrm rot="5400000" flipV="1">
            <a:off x="4807081" y="3264561"/>
            <a:ext cx="3640448" cy="65555"/>
          </a:xfrm>
          <a:prstGeom prst="rect">
            <a:avLst/>
          </a:prstGeom>
          <a:solidFill>
            <a:schemeClr val="accent4"/>
          </a:solidFill>
        </p:spPr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4FD9C412-14FF-4722-ACD0-F998C81949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92987" y="1477115"/>
            <a:ext cx="5010150" cy="2838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tx1"/>
                </a:solidFill>
                <a:latin typeface="Montserrat SemiBold" panose="00000700000000000000" pitchFamily="2" charset="0"/>
              </a:defRPr>
            </a:lvl1pPr>
            <a:lvl2pPr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2pPr>
            <a:lvl3pPr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3pPr>
            <a:lvl4pPr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4pPr>
            <a:lvl5pPr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Add a quote here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6F5FF809-A718-473D-9883-35CD875170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92987" y="4407282"/>
            <a:ext cx="3188995" cy="8683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</a:lstStyle>
          <a:p>
            <a:pPr lvl="0"/>
            <a:r>
              <a:rPr lang="en-US" dirty="0"/>
              <a:t>Name, Title</a:t>
            </a:r>
            <a:br>
              <a:rPr lang="en-US" dirty="0"/>
            </a:br>
            <a:r>
              <a:rPr lang="en-US" dirty="0"/>
              <a:t>Organization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7813D6A3-869E-4554-8803-7AB3B88E42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9564" y="261174"/>
            <a:ext cx="1435482" cy="1435482"/>
          </a:xfrm>
          <a:prstGeom prst="rect">
            <a:avLst/>
          </a:prstGeom>
        </p:spPr>
      </p:pic>
      <p:grpSp>
        <p:nvGrpSpPr>
          <p:cNvPr id="10" name="Graphic 36">
            <a:extLst>
              <a:ext uri="{FF2B5EF4-FFF2-40B4-BE49-F238E27FC236}">
                <a16:creationId xmlns:a16="http://schemas.microsoft.com/office/drawing/2014/main" id="{147B5957-34A8-4C8A-B44A-DD45841F599E}"/>
              </a:ext>
            </a:extLst>
          </p:cNvPr>
          <p:cNvGrpSpPr/>
          <p:nvPr userDrawn="1"/>
        </p:nvGrpSpPr>
        <p:grpSpPr>
          <a:xfrm>
            <a:off x="10771883" y="6340285"/>
            <a:ext cx="1222724" cy="314523"/>
            <a:chOff x="5539739" y="3286125"/>
            <a:chExt cx="1111567" cy="28593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50795AA-C024-4E7E-AFB8-95EC2506037A}"/>
                </a:ext>
              </a:extLst>
            </p:cNvPr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>
                <a:gd name="connsiteX0" fmla="*/ 337185 w 337184"/>
                <a:gd name="connsiteY0" fmla="*/ 189548 h 285930"/>
                <a:gd name="connsiteX1" fmla="*/ 290512 w 337184"/>
                <a:gd name="connsiteY1" fmla="*/ 234315 h 285930"/>
                <a:gd name="connsiteX2" fmla="*/ 209550 w 337184"/>
                <a:gd name="connsiteY2" fmla="*/ 255270 h 285930"/>
                <a:gd name="connsiteX3" fmla="*/ 97155 w 337184"/>
                <a:gd name="connsiteY3" fmla="*/ 143828 h 285930"/>
                <a:gd name="connsiteX4" fmla="*/ 199072 w 337184"/>
                <a:gd name="connsiteY4" fmla="*/ 25717 h 285930"/>
                <a:gd name="connsiteX5" fmla="*/ 268605 w 337184"/>
                <a:gd name="connsiteY5" fmla="*/ 47625 h 285930"/>
                <a:gd name="connsiteX6" fmla="*/ 299085 w 337184"/>
                <a:gd name="connsiteY6" fmla="*/ 102870 h 285930"/>
                <a:gd name="connsiteX7" fmla="*/ 337185 w 337184"/>
                <a:gd name="connsiteY7" fmla="*/ 102870 h 285930"/>
                <a:gd name="connsiteX8" fmla="*/ 337185 w 337184"/>
                <a:gd name="connsiteY8" fmla="*/ 7620 h 285930"/>
                <a:gd name="connsiteX9" fmla="*/ 298133 w 337184"/>
                <a:gd name="connsiteY9" fmla="*/ 7620 h 285930"/>
                <a:gd name="connsiteX10" fmla="*/ 290512 w 337184"/>
                <a:gd name="connsiteY10" fmla="*/ 23813 h 285930"/>
                <a:gd name="connsiteX11" fmla="*/ 186690 w 337184"/>
                <a:gd name="connsiteY11" fmla="*/ 0 h 285930"/>
                <a:gd name="connsiteX12" fmla="*/ 0 w 337184"/>
                <a:gd name="connsiteY12" fmla="*/ 147638 h 285930"/>
                <a:gd name="connsiteX13" fmla="*/ 124777 w 337184"/>
                <a:gd name="connsiteY13" fmla="*/ 278130 h 285930"/>
                <a:gd name="connsiteX14" fmla="*/ 193358 w 337184"/>
                <a:gd name="connsiteY14" fmla="*/ 285750 h 285930"/>
                <a:gd name="connsiteX15" fmla="*/ 336233 w 337184"/>
                <a:gd name="connsiteY15" fmla="*/ 236220 h 285930"/>
                <a:gd name="connsiteX16" fmla="*/ 336233 w 337184"/>
                <a:gd name="connsiteY16" fmla="*/ 189548 h 285930"/>
                <a:gd name="connsiteX17" fmla="*/ 337185 w 337184"/>
                <a:gd name="connsiteY17" fmla="*/ 189548 h 285930"/>
                <a:gd name="connsiteX18" fmla="*/ 337185 w 337184"/>
                <a:gd name="connsiteY18" fmla="*/ 189548 h 285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7184" h="28593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0EE838A-991C-4555-ABEB-B86AC402FCE3}"/>
                </a:ext>
              </a:extLst>
            </p:cNvPr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>
                <a:gd name="connsiteX0" fmla="*/ 0 w 351472"/>
                <a:gd name="connsiteY0" fmla="*/ 0 h 267652"/>
                <a:gd name="connsiteX1" fmla="*/ 0 w 351472"/>
                <a:gd name="connsiteY1" fmla="*/ 95250 h 267652"/>
                <a:gd name="connsiteX2" fmla="*/ 28575 w 351472"/>
                <a:gd name="connsiteY2" fmla="*/ 94298 h 267652"/>
                <a:gd name="connsiteX3" fmla="*/ 41910 w 351472"/>
                <a:gd name="connsiteY3" fmla="*/ 40005 h 267652"/>
                <a:gd name="connsiteX4" fmla="*/ 86677 w 351472"/>
                <a:gd name="connsiteY4" fmla="*/ 26670 h 267652"/>
                <a:gd name="connsiteX5" fmla="*/ 127635 w 351472"/>
                <a:gd name="connsiteY5" fmla="*/ 26670 h 267652"/>
                <a:gd name="connsiteX6" fmla="*/ 127635 w 351472"/>
                <a:gd name="connsiteY6" fmla="*/ 210503 h 267652"/>
                <a:gd name="connsiteX7" fmla="*/ 108585 w 351472"/>
                <a:gd name="connsiteY7" fmla="*/ 239078 h 267652"/>
                <a:gd name="connsiteX8" fmla="*/ 75248 w 351472"/>
                <a:gd name="connsiteY8" fmla="*/ 240983 h 267652"/>
                <a:gd name="connsiteX9" fmla="*/ 75248 w 351472"/>
                <a:gd name="connsiteY9" fmla="*/ 267653 h 267652"/>
                <a:gd name="connsiteX10" fmla="*/ 277178 w 351472"/>
                <a:gd name="connsiteY10" fmla="*/ 267653 h 267652"/>
                <a:gd name="connsiteX11" fmla="*/ 277178 w 351472"/>
                <a:gd name="connsiteY11" fmla="*/ 240983 h 267652"/>
                <a:gd name="connsiteX12" fmla="*/ 246698 w 351472"/>
                <a:gd name="connsiteY12" fmla="*/ 240030 h 267652"/>
                <a:gd name="connsiteX13" fmla="*/ 223838 w 351472"/>
                <a:gd name="connsiteY13" fmla="*/ 210503 h 267652"/>
                <a:gd name="connsiteX14" fmla="*/ 223838 w 351472"/>
                <a:gd name="connsiteY14" fmla="*/ 26670 h 267652"/>
                <a:gd name="connsiteX15" fmla="*/ 264795 w 351472"/>
                <a:gd name="connsiteY15" fmla="*/ 26670 h 267652"/>
                <a:gd name="connsiteX16" fmla="*/ 303848 w 351472"/>
                <a:gd name="connsiteY16" fmla="*/ 33337 h 267652"/>
                <a:gd name="connsiteX17" fmla="*/ 322898 w 351472"/>
                <a:gd name="connsiteY17" fmla="*/ 94298 h 267652"/>
                <a:gd name="connsiteX18" fmla="*/ 351473 w 351472"/>
                <a:gd name="connsiteY18" fmla="*/ 95250 h 267652"/>
                <a:gd name="connsiteX19" fmla="*/ 351473 w 351472"/>
                <a:gd name="connsiteY19" fmla="*/ 0 h 267652"/>
                <a:gd name="connsiteX20" fmla="*/ 0 w 351472"/>
                <a:gd name="connsiteY20" fmla="*/ 0 h 267652"/>
                <a:gd name="connsiteX21" fmla="*/ 0 w 351472"/>
                <a:gd name="connsiteY21" fmla="*/ 0 h 267652"/>
                <a:gd name="connsiteX22" fmla="*/ 0 w 351472"/>
                <a:gd name="connsiteY22" fmla="*/ 0 h 26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1472" h="267652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35B5B2C-C3ED-4E58-9B97-7CF1503CA596}"/>
                </a:ext>
              </a:extLst>
            </p:cNvPr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>
                <a:gd name="connsiteX0" fmla="*/ 59055 w 413385"/>
                <a:gd name="connsiteY0" fmla="*/ 203835 h 266700"/>
                <a:gd name="connsiteX1" fmla="*/ 0 w 413385"/>
                <a:gd name="connsiteY1" fmla="*/ 239078 h 266700"/>
                <a:gd name="connsiteX2" fmla="*/ 0 w 413385"/>
                <a:gd name="connsiteY2" fmla="*/ 265748 h 266700"/>
                <a:gd name="connsiteX3" fmla="*/ 136208 w 413385"/>
                <a:gd name="connsiteY3" fmla="*/ 265748 h 266700"/>
                <a:gd name="connsiteX4" fmla="*/ 136208 w 413385"/>
                <a:gd name="connsiteY4" fmla="*/ 239078 h 266700"/>
                <a:gd name="connsiteX5" fmla="*/ 107633 w 413385"/>
                <a:gd name="connsiteY5" fmla="*/ 237173 h 266700"/>
                <a:gd name="connsiteX6" fmla="*/ 96203 w 413385"/>
                <a:gd name="connsiteY6" fmla="*/ 224790 h 266700"/>
                <a:gd name="connsiteX7" fmla="*/ 100013 w 413385"/>
                <a:gd name="connsiteY7" fmla="*/ 213360 h 266700"/>
                <a:gd name="connsiteX8" fmla="*/ 181928 w 413385"/>
                <a:gd name="connsiteY8" fmla="*/ 57150 h 266700"/>
                <a:gd name="connsiteX9" fmla="*/ 181928 w 413385"/>
                <a:gd name="connsiteY9" fmla="*/ 57150 h 266700"/>
                <a:gd name="connsiteX10" fmla="*/ 251460 w 413385"/>
                <a:gd name="connsiteY10" fmla="*/ 213360 h 266700"/>
                <a:gd name="connsiteX11" fmla="*/ 255270 w 413385"/>
                <a:gd name="connsiteY11" fmla="*/ 226695 h 266700"/>
                <a:gd name="connsiteX12" fmla="*/ 230505 w 413385"/>
                <a:gd name="connsiteY12" fmla="*/ 240030 h 266700"/>
                <a:gd name="connsiteX13" fmla="*/ 215265 w 413385"/>
                <a:gd name="connsiteY13" fmla="*/ 240030 h 266700"/>
                <a:gd name="connsiteX14" fmla="*/ 215265 w 413385"/>
                <a:gd name="connsiteY14" fmla="*/ 266700 h 266700"/>
                <a:gd name="connsiteX15" fmla="*/ 413385 w 413385"/>
                <a:gd name="connsiteY15" fmla="*/ 266700 h 266700"/>
                <a:gd name="connsiteX16" fmla="*/ 413385 w 413385"/>
                <a:gd name="connsiteY16" fmla="*/ 240030 h 266700"/>
                <a:gd name="connsiteX17" fmla="*/ 348615 w 413385"/>
                <a:gd name="connsiteY17" fmla="*/ 202883 h 266700"/>
                <a:gd name="connsiteX18" fmla="*/ 246698 w 413385"/>
                <a:gd name="connsiteY18" fmla="*/ 0 h 266700"/>
                <a:gd name="connsiteX19" fmla="*/ 173355 w 413385"/>
                <a:gd name="connsiteY19" fmla="*/ 0 h 266700"/>
                <a:gd name="connsiteX20" fmla="*/ 59055 w 413385"/>
                <a:gd name="connsiteY20" fmla="*/ 203835 h 266700"/>
                <a:gd name="connsiteX21" fmla="*/ 59055 w 413385"/>
                <a:gd name="connsiteY21" fmla="*/ 203835 h 266700"/>
                <a:gd name="connsiteX22" fmla="*/ 59055 w 413385"/>
                <a:gd name="connsiteY22" fmla="*/ 203835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3385" h="26670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61F62EF-0190-469B-B33C-D69357EA031A}"/>
                </a:ext>
              </a:extLst>
            </p:cNvPr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>
                <a:gd name="connsiteX0" fmla="*/ 18097 w 42862"/>
                <a:gd name="connsiteY0" fmla="*/ 19050 h 41910"/>
                <a:gd name="connsiteX1" fmla="*/ 18097 w 42862"/>
                <a:gd name="connsiteY1" fmla="*/ 12382 h 41910"/>
                <a:gd name="connsiteX2" fmla="*/ 22860 w 42862"/>
                <a:gd name="connsiteY2" fmla="*/ 12382 h 41910"/>
                <a:gd name="connsiteX3" fmla="*/ 28575 w 42862"/>
                <a:gd name="connsiteY3" fmla="*/ 16192 h 41910"/>
                <a:gd name="connsiteX4" fmla="*/ 22860 w 42862"/>
                <a:gd name="connsiteY4" fmla="*/ 20003 h 41910"/>
                <a:gd name="connsiteX5" fmla="*/ 18097 w 42862"/>
                <a:gd name="connsiteY5" fmla="*/ 20003 h 41910"/>
                <a:gd name="connsiteX6" fmla="*/ 18097 w 42862"/>
                <a:gd name="connsiteY6" fmla="*/ 19050 h 41910"/>
                <a:gd name="connsiteX7" fmla="*/ 18097 w 42862"/>
                <a:gd name="connsiteY7" fmla="*/ 19050 h 41910"/>
                <a:gd name="connsiteX8" fmla="*/ 18097 w 42862"/>
                <a:gd name="connsiteY8" fmla="*/ 22860 h 41910"/>
                <a:gd name="connsiteX9" fmla="*/ 21907 w 42862"/>
                <a:gd name="connsiteY9" fmla="*/ 22860 h 41910"/>
                <a:gd name="connsiteX10" fmla="*/ 28575 w 42862"/>
                <a:gd name="connsiteY10" fmla="*/ 33337 h 41910"/>
                <a:gd name="connsiteX11" fmla="*/ 32385 w 42862"/>
                <a:gd name="connsiteY11" fmla="*/ 33337 h 41910"/>
                <a:gd name="connsiteX12" fmla="*/ 25717 w 42862"/>
                <a:gd name="connsiteY12" fmla="*/ 22860 h 41910"/>
                <a:gd name="connsiteX13" fmla="*/ 32385 w 42862"/>
                <a:gd name="connsiteY13" fmla="*/ 16192 h 41910"/>
                <a:gd name="connsiteX14" fmla="*/ 23813 w 42862"/>
                <a:gd name="connsiteY14" fmla="*/ 9525 h 41910"/>
                <a:gd name="connsiteX15" fmla="*/ 14288 w 42862"/>
                <a:gd name="connsiteY15" fmla="*/ 9525 h 41910"/>
                <a:gd name="connsiteX16" fmla="*/ 14288 w 42862"/>
                <a:gd name="connsiteY16" fmla="*/ 33337 h 41910"/>
                <a:gd name="connsiteX17" fmla="*/ 18097 w 42862"/>
                <a:gd name="connsiteY17" fmla="*/ 33337 h 41910"/>
                <a:gd name="connsiteX18" fmla="*/ 18097 w 42862"/>
                <a:gd name="connsiteY18" fmla="*/ 22860 h 41910"/>
                <a:gd name="connsiteX19" fmla="*/ 18097 w 42862"/>
                <a:gd name="connsiteY19" fmla="*/ 22860 h 41910"/>
                <a:gd name="connsiteX20" fmla="*/ 18097 w 42862"/>
                <a:gd name="connsiteY20" fmla="*/ 22860 h 41910"/>
                <a:gd name="connsiteX21" fmla="*/ 4763 w 42862"/>
                <a:gd name="connsiteY21" fmla="*/ 20955 h 41910"/>
                <a:gd name="connsiteX22" fmla="*/ 21907 w 42862"/>
                <a:gd name="connsiteY22" fmla="*/ 3810 h 41910"/>
                <a:gd name="connsiteX23" fmla="*/ 39052 w 42862"/>
                <a:gd name="connsiteY23" fmla="*/ 20955 h 41910"/>
                <a:gd name="connsiteX24" fmla="*/ 21907 w 42862"/>
                <a:gd name="connsiteY24" fmla="*/ 38100 h 41910"/>
                <a:gd name="connsiteX25" fmla="*/ 4763 w 42862"/>
                <a:gd name="connsiteY25" fmla="*/ 20955 h 41910"/>
                <a:gd name="connsiteX26" fmla="*/ 4763 w 42862"/>
                <a:gd name="connsiteY26" fmla="*/ 20955 h 41910"/>
                <a:gd name="connsiteX27" fmla="*/ 4763 w 42862"/>
                <a:gd name="connsiteY27" fmla="*/ 20955 h 41910"/>
                <a:gd name="connsiteX28" fmla="*/ 21907 w 42862"/>
                <a:gd name="connsiteY28" fmla="*/ 41910 h 41910"/>
                <a:gd name="connsiteX29" fmla="*/ 42863 w 42862"/>
                <a:gd name="connsiteY29" fmla="*/ 20955 h 41910"/>
                <a:gd name="connsiteX30" fmla="*/ 21907 w 42862"/>
                <a:gd name="connsiteY30" fmla="*/ 0 h 41910"/>
                <a:gd name="connsiteX31" fmla="*/ 0 w 42862"/>
                <a:gd name="connsiteY31" fmla="*/ 20955 h 41910"/>
                <a:gd name="connsiteX32" fmla="*/ 21907 w 42862"/>
                <a:gd name="connsiteY32" fmla="*/ 41910 h 41910"/>
                <a:gd name="connsiteX33" fmla="*/ 21907 w 42862"/>
                <a:gd name="connsiteY33" fmla="*/ 41910 h 41910"/>
                <a:gd name="connsiteX34" fmla="*/ 21907 w 42862"/>
                <a:gd name="connsiteY34" fmla="*/ 41910 h 4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2862" h="4191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9AC2A12-FD56-407F-AE8D-59CB902B5D63}"/>
                </a:ext>
              </a:extLst>
            </p:cNvPr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>
                <a:gd name="connsiteX0" fmla="*/ 151553 w 176318"/>
                <a:gd name="connsiteY0" fmla="*/ 4212 h 62314"/>
                <a:gd name="connsiteX1" fmla="*/ 158221 w 176318"/>
                <a:gd name="connsiteY1" fmla="*/ 6117 h 62314"/>
                <a:gd name="connsiteX2" fmla="*/ 154411 w 176318"/>
                <a:gd name="connsiteY2" fmla="*/ 8022 h 62314"/>
                <a:gd name="connsiteX3" fmla="*/ 154411 w 176318"/>
                <a:gd name="connsiteY3" fmla="*/ 8975 h 62314"/>
                <a:gd name="connsiteX4" fmla="*/ 172508 w 176318"/>
                <a:gd name="connsiteY4" fmla="*/ 14690 h 62314"/>
                <a:gd name="connsiteX5" fmla="*/ 174413 w 176318"/>
                <a:gd name="connsiteY5" fmla="*/ 16595 h 62314"/>
                <a:gd name="connsiteX6" fmla="*/ 172508 w 176318"/>
                <a:gd name="connsiteY6" fmla="*/ 17547 h 62314"/>
                <a:gd name="connsiteX7" fmla="*/ 173461 w 176318"/>
                <a:gd name="connsiteY7" fmla="*/ 19452 h 62314"/>
                <a:gd name="connsiteX8" fmla="*/ 176318 w 176318"/>
                <a:gd name="connsiteY8" fmla="*/ 20405 h 62314"/>
                <a:gd name="connsiteX9" fmla="*/ 154411 w 176318"/>
                <a:gd name="connsiteY9" fmla="*/ 24215 h 62314"/>
                <a:gd name="connsiteX10" fmla="*/ 147743 w 176318"/>
                <a:gd name="connsiteY10" fmla="*/ 24215 h 62314"/>
                <a:gd name="connsiteX11" fmla="*/ 138218 w 176318"/>
                <a:gd name="connsiteY11" fmla="*/ 25167 h 62314"/>
                <a:gd name="connsiteX12" fmla="*/ 44873 w 176318"/>
                <a:gd name="connsiteY12" fmla="*/ 48027 h 62314"/>
                <a:gd name="connsiteX13" fmla="*/ 7726 w 176318"/>
                <a:gd name="connsiteY13" fmla="*/ 62315 h 62314"/>
                <a:gd name="connsiteX14" fmla="*/ 106 w 176318"/>
                <a:gd name="connsiteY14" fmla="*/ 52790 h 62314"/>
                <a:gd name="connsiteX15" fmla="*/ 22966 w 176318"/>
                <a:gd name="connsiteY15" fmla="*/ 23262 h 62314"/>
                <a:gd name="connsiteX16" fmla="*/ 53446 w 176318"/>
                <a:gd name="connsiteY16" fmla="*/ 8975 h 62314"/>
                <a:gd name="connsiteX17" fmla="*/ 126788 w 176318"/>
                <a:gd name="connsiteY17" fmla="*/ 1355 h 62314"/>
                <a:gd name="connsiteX18" fmla="*/ 146791 w 176318"/>
                <a:gd name="connsiteY18" fmla="*/ 3260 h 62314"/>
                <a:gd name="connsiteX19" fmla="*/ 151553 w 176318"/>
                <a:gd name="connsiteY19" fmla="*/ 4212 h 62314"/>
                <a:gd name="connsiteX20" fmla="*/ 151553 w 176318"/>
                <a:gd name="connsiteY20" fmla="*/ 4212 h 62314"/>
                <a:gd name="connsiteX21" fmla="*/ 151553 w 176318"/>
                <a:gd name="connsiteY21" fmla="*/ 4212 h 62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6318" h="62314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594858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81291CF-448C-4D0F-A3CC-9124E1B45F10}"/>
              </a:ext>
            </a:extLst>
          </p:cNvPr>
          <p:cNvSpPr/>
          <p:nvPr userDrawn="1"/>
        </p:nvSpPr>
        <p:spPr>
          <a:xfrm>
            <a:off x="0" y="0"/>
            <a:ext cx="45212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EC7F9593-2DA2-4C55-9846-0233BC62100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7681" y="627681"/>
            <a:ext cx="5339166" cy="5517397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 algn="ctr">
              <a:buFontTx/>
              <a:buNone/>
              <a:defRPr sz="1800">
                <a:latin typeface="Montserrat" panose="00000500000000000000" pitchFamily="2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E05202C8-5A3B-4063-9B75-49A3425B67FC}"/>
              </a:ext>
            </a:extLst>
          </p:cNvPr>
          <p:cNvSpPr/>
          <p:nvPr userDrawn="1"/>
        </p:nvSpPr>
        <p:spPr>
          <a:xfrm rot="5400000" flipV="1">
            <a:off x="4807081" y="3264561"/>
            <a:ext cx="3640448" cy="65555"/>
          </a:xfrm>
          <a:prstGeom prst="rect">
            <a:avLst/>
          </a:prstGeom>
          <a:solidFill>
            <a:schemeClr val="accent6"/>
          </a:solidFill>
        </p:spPr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4FD9C412-14FF-4722-ACD0-F998C81949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92987" y="1477115"/>
            <a:ext cx="5010150" cy="2838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tx1"/>
                </a:solidFill>
                <a:latin typeface="Montserrat SemiBold" panose="00000700000000000000" pitchFamily="2" charset="0"/>
              </a:defRPr>
            </a:lvl1pPr>
            <a:lvl2pPr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2pPr>
            <a:lvl3pPr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3pPr>
            <a:lvl4pPr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4pPr>
            <a:lvl5pPr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Add a quote here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6F5FF809-A718-473D-9883-35CD875170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92987" y="4407282"/>
            <a:ext cx="3188995" cy="8683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</a:lstStyle>
          <a:p>
            <a:pPr lvl="0"/>
            <a:r>
              <a:rPr lang="en-US" dirty="0"/>
              <a:t>Name, Title</a:t>
            </a:r>
            <a:br>
              <a:rPr lang="en-US" dirty="0"/>
            </a:br>
            <a:r>
              <a:rPr lang="en-US" dirty="0"/>
              <a:t>Organization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7813D6A3-869E-4554-8803-7AB3B88E42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9564" y="261174"/>
            <a:ext cx="1435482" cy="1435482"/>
          </a:xfrm>
          <a:prstGeom prst="rect">
            <a:avLst/>
          </a:prstGeom>
        </p:spPr>
      </p:pic>
      <p:grpSp>
        <p:nvGrpSpPr>
          <p:cNvPr id="10" name="Graphic 36">
            <a:extLst>
              <a:ext uri="{FF2B5EF4-FFF2-40B4-BE49-F238E27FC236}">
                <a16:creationId xmlns:a16="http://schemas.microsoft.com/office/drawing/2014/main" id="{147B5957-34A8-4C8A-B44A-DD45841F599E}"/>
              </a:ext>
            </a:extLst>
          </p:cNvPr>
          <p:cNvGrpSpPr/>
          <p:nvPr userDrawn="1"/>
        </p:nvGrpSpPr>
        <p:grpSpPr>
          <a:xfrm>
            <a:off x="10771883" y="6340285"/>
            <a:ext cx="1222724" cy="314523"/>
            <a:chOff x="5539739" y="3286125"/>
            <a:chExt cx="1111567" cy="28593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50795AA-C024-4E7E-AFB8-95EC2506037A}"/>
                </a:ext>
              </a:extLst>
            </p:cNvPr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>
                <a:gd name="connsiteX0" fmla="*/ 337185 w 337184"/>
                <a:gd name="connsiteY0" fmla="*/ 189548 h 285930"/>
                <a:gd name="connsiteX1" fmla="*/ 290512 w 337184"/>
                <a:gd name="connsiteY1" fmla="*/ 234315 h 285930"/>
                <a:gd name="connsiteX2" fmla="*/ 209550 w 337184"/>
                <a:gd name="connsiteY2" fmla="*/ 255270 h 285930"/>
                <a:gd name="connsiteX3" fmla="*/ 97155 w 337184"/>
                <a:gd name="connsiteY3" fmla="*/ 143828 h 285930"/>
                <a:gd name="connsiteX4" fmla="*/ 199072 w 337184"/>
                <a:gd name="connsiteY4" fmla="*/ 25717 h 285930"/>
                <a:gd name="connsiteX5" fmla="*/ 268605 w 337184"/>
                <a:gd name="connsiteY5" fmla="*/ 47625 h 285930"/>
                <a:gd name="connsiteX6" fmla="*/ 299085 w 337184"/>
                <a:gd name="connsiteY6" fmla="*/ 102870 h 285930"/>
                <a:gd name="connsiteX7" fmla="*/ 337185 w 337184"/>
                <a:gd name="connsiteY7" fmla="*/ 102870 h 285930"/>
                <a:gd name="connsiteX8" fmla="*/ 337185 w 337184"/>
                <a:gd name="connsiteY8" fmla="*/ 7620 h 285930"/>
                <a:gd name="connsiteX9" fmla="*/ 298133 w 337184"/>
                <a:gd name="connsiteY9" fmla="*/ 7620 h 285930"/>
                <a:gd name="connsiteX10" fmla="*/ 290512 w 337184"/>
                <a:gd name="connsiteY10" fmla="*/ 23813 h 285930"/>
                <a:gd name="connsiteX11" fmla="*/ 186690 w 337184"/>
                <a:gd name="connsiteY11" fmla="*/ 0 h 285930"/>
                <a:gd name="connsiteX12" fmla="*/ 0 w 337184"/>
                <a:gd name="connsiteY12" fmla="*/ 147638 h 285930"/>
                <a:gd name="connsiteX13" fmla="*/ 124777 w 337184"/>
                <a:gd name="connsiteY13" fmla="*/ 278130 h 285930"/>
                <a:gd name="connsiteX14" fmla="*/ 193358 w 337184"/>
                <a:gd name="connsiteY14" fmla="*/ 285750 h 285930"/>
                <a:gd name="connsiteX15" fmla="*/ 336233 w 337184"/>
                <a:gd name="connsiteY15" fmla="*/ 236220 h 285930"/>
                <a:gd name="connsiteX16" fmla="*/ 336233 w 337184"/>
                <a:gd name="connsiteY16" fmla="*/ 189548 h 285930"/>
                <a:gd name="connsiteX17" fmla="*/ 337185 w 337184"/>
                <a:gd name="connsiteY17" fmla="*/ 189548 h 285930"/>
                <a:gd name="connsiteX18" fmla="*/ 337185 w 337184"/>
                <a:gd name="connsiteY18" fmla="*/ 189548 h 285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7184" h="28593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0EE838A-991C-4555-ABEB-B86AC402FCE3}"/>
                </a:ext>
              </a:extLst>
            </p:cNvPr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>
                <a:gd name="connsiteX0" fmla="*/ 0 w 351472"/>
                <a:gd name="connsiteY0" fmla="*/ 0 h 267652"/>
                <a:gd name="connsiteX1" fmla="*/ 0 w 351472"/>
                <a:gd name="connsiteY1" fmla="*/ 95250 h 267652"/>
                <a:gd name="connsiteX2" fmla="*/ 28575 w 351472"/>
                <a:gd name="connsiteY2" fmla="*/ 94298 h 267652"/>
                <a:gd name="connsiteX3" fmla="*/ 41910 w 351472"/>
                <a:gd name="connsiteY3" fmla="*/ 40005 h 267652"/>
                <a:gd name="connsiteX4" fmla="*/ 86677 w 351472"/>
                <a:gd name="connsiteY4" fmla="*/ 26670 h 267652"/>
                <a:gd name="connsiteX5" fmla="*/ 127635 w 351472"/>
                <a:gd name="connsiteY5" fmla="*/ 26670 h 267652"/>
                <a:gd name="connsiteX6" fmla="*/ 127635 w 351472"/>
                <a:gd name="connsiteY6" fmla="*/ 210503 h 267652"/>
                <a:gd name="connsiteX7" fmla="*/ 108585 w 351472"/>
                <a:gd name="connsiteY7" fmla="*/ 239078 h 267652"/>
                <a:gd name="connsiteX8" fmla="*/ 75248 w 351472"/>
                <a:gd name="connsiteY8" fmla="*/ 240983 h 267652"/>
                <a:gd name="connsiteX9" fmla="*/ 75248 w 351472"/>
                <a:gd name="connsiteY9" fmla="*/ 267653 h 267652"/>
                <a:gd name="connsiteX10" fmla="*/ 277178 w 351472"/>
                <a:gd name="connsiteY10" fmla="*/ 267653 h 267652"/>
                <a:gd name="connsiteX11" fmla="*/ 277178 w 351472"/>
                <a:gd name="connsiteY11" fmla="*/ 240983 h 267652"/>
                <a:gd name="connsiteX12" fmla="*/ 246698 w 351472"/>
                <a:gd name="connsiteY12" fmla="*/ 240030 h 267652"/>
                <a:gd name="connsiteX13" fmla="*/ 223838 w 351472"/>
                <a:gd name="connsiteY13" fmla="*/ 210503 h 267652"/>
                <a:gd name="connsiteX14" fmla="*/ 223838 w 351472"/>
                <a:gd name="connsiteY14" fmla="*/ 26670 h 267652"/>
                <a:gd name="connsiteX15" fmla="*/ 264795 w 351472"/>
                <a:gd name="connsiteY15" fmla="*/ 26670 h 267652"/>
                <a:gd name="connsiteX16" fmla="*/ 303848 w 351472"/>
                <a:gd name="connsiteY16" fmla="*/ 33337 h 267652"/>
                <a:gd name="connsiteX17" fmla="*/ 322898 w 351472"/>
                <a:gd name="connsiteY17" fmla="*/ 94298 h 267652"/>
                <a:gd name="connsiteX18" fmla="*/ 351473 w 351472"/>
                <a:gd name="connsiteY18" fmla="*/ 95250 h 267652"/>
                <a:gd name="connsiteX19" fmla="*/ 351473 w 351472"/>
                <a:gd name="connsiteY19" fmla="*/ 0 h 267652"/>
                <a:gd name="connsiteX20" fmla="*/ 0 w 351472"/>
                <a:gd name="connsiteY20" fmla="*/ 0 h 267652"/>
                <a:gd name="connsiteX21" fmla="*/ 0 w 351472"/>
                <a:gd name="connsiteY21" fmla="*/ 0 h 267652"/>
                <a:gd name="connsiteX22" fmla="*/ 0 w 351472"/>
                <a:gd name="connsiteY22" fmla="*/ 0 h 26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1472" h="267652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35B5B2C-C3ED-4E58-9B97-7CF1503CA596}"/>
                </a:ext>
              </a:extLst>
            </p:cNvPr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>
                <a:gd name="connsiteX0" fmla="*/ 59055 w 413385"/>
                <a:gd name="connsiteY0" fmla="*/ 203835 h 266700"/>
                <a:gd name="connsiteX1" fmla="*/ 0 w 413385"/>
                <a:gd name="connsiteY1" fmla="*/ 239078 h 266700"/>
                <a:gd name="connsiteX2" fmla="*/ 0 w 413385"/>
                <a:gd name="connsiteY2" fmla="*/ 265748 h 266700"/>
                <a:gd name="connsiteX3" fmla="*/ 136208 w 413385"/>
                <a:gd name="connsiteY3" fmla="*/ 265748 h 266700"/>
                <a:gd name="connsiteX4" fmla="*/ 136208 w 413385"/>
                <a:gd name="connsiteY4" fmla="*/ 239078 h 266700"/>
                <a:gd name="connsiteX5" fmla="*/ 107633 w 413385"/>
                <a:gd name="connsiteY5" fmla="*/ 237173 h 266700"/>
                <a:gd name="connsiteX6" fmla="*/ 96203 w 413385"/>
                <a:gd name="connsiteY6" fmla="*/ 224790 h 266700"/>
                <a:gd name="connsiteX7" fmla="*/ 100013 w 413385"/>
                <a:gd name="connsiteY7" fmla="*/ 213360 h 266700"/>
                <a:gd name="connsiteX8" fmla="*/ 181928 w 413385"/>
                <a:gd name="connsiteY8" fmla="*/ 57150 h 266700"/>
                <a:gd name="connsiteX9" fmla="*/ 181928 w 413385"/>
                <a:gd name="connsiteY9" fmla="*/ 57150 h 266700"/>
                <a:gd name="connsiteX10" fmla="*/ 251460 w 413385"/>
                <a:gd name="connsiteY10" fmla="*/ 213360 h 266700"/>
                <a:gd name="connsiteX11" fmla="*/ 255270 w 413385"/>
                <a:gd name="connsiteY11" fmla="*/ 226695 h 266700"/>
                <a:gd name="connsiteX12" fmla="*/ 230505 w 413385"/>
                <a:gd name="connsiteY12" fmla="*/ 240030 h 266700"/>
                <a:gd name="connsiteX13" fmla="*/ 215265 w 413385"/>
                <a:gd name="connsiteY13" fmla="*/ 240030 h 266700"/>
                <a:gd name="connsiteX14" fmla="*/ 215265 w 413385"/>
                <a:gd name="connsiteY14" fmla="*/ 266700 h 266700"/>
                <a:gd name="connsiteX15" fmla="*/ 413385 w 413385"/>
                <a:gd name="connsiteY15" fmla="*/ 266700 h 266700"/>
                <a:gd name="connsiteX16" fmla="*/ 413385 w 413385"/>
                <a:gd name="connsiteY16" fmla="*/ 240030 h 266700"/>
                <a:gd name="connsiteX17" fmla="*/ 348615 w 413385"/>
                <a:gd name="connsiteY17" fmla="*/ 202883 h 266700"/>
                <a:gd name="connsiteX18" fmla="*/ 246698 w 413385"/>
                <a:gd name="connsiteY18" fmla="*/ 0 h 266700"/>
                <a:gd name="connsiteX19" fmla="*/ 173355 w 413385"/>
                <a:gd name="connsiteY19" fmla="*/ 0 h 266700"/>
                <a:gd name="connsiteX20" fmla="*/ 59055 w 413385"/>
                <a:gd name="connsiteY20" fmla="*/ 203835 h 266700"/>
                <a:gd name="connsiteX21" fmla="*/ 59055 w 413385"/>
                <a:gd name="connsiteY21" fmla="*/ 203835 h 266700"/>
                <a:gd name="connsiteX22" fmla="*/ 59055 w 413385"/>
                <a:gd name="connsiteY22" fmla="*/ 203835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3385" h="26670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61F62EF-0190-469B-B33C-D69357EA031A}"/>
                </a:ext>
              </a:extLst>
            </p:cNvPr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>
                <a:gd name="connsiteX0" fmla="*/ 18097 w 42862"/>
                <a:gd name="connsiteY0" fmla="*/ 19050 h 41910"/>
                <a:gd name="connsiteX1" fmla="*/ 18097 w 42862"/>
                <a:gd name="connsiteY1" fmla="*/ 12382 h 41910"/>
                <a:gd name="connsiteX2" fmla="*/ 22860 w 42862"/>
                <a:gd name="connsiteY2" fmla="*/ 12382 h 41910"/>
                <a:gd name="connsiteX3" fmla="*/ 28575 w 42862"/>
                <a:gd name="connsiteY3" fmla="*/ 16192 h 41910"/>
                <a:gd name="connsiteX4" fmla="*/ 22860 w 42862"/>
                <a:gd name="connsiteY4" fmla="*/ 20003 h 41910"/>
                <a:gd name="connsiteX5" fmla="*/ 18097 w 42862"/>
                <a:gd name="connsiteY5" fmla="*/ 20003 h 41910"/>
                <a:gd name="connsiteX6" fmla="*/ 18097 w 42862"/>
                <a:gd name="connsiteY6" fmla="*/ 19050 h 41910"/>
                <a:gd name="connsiteX7" fmla="*/ 18097 w 42862"/>
                <a:gd name="connsiteY7" fmla="*/ 19050 h 41910"/>
                <a:gd name="connsiteX8" fmla="*/ 18097 w 42862"/>
                <a:gd name="connsiteY8" fmla="*/ 22860 h 41910"/>
                <a:gd name="connsiteX9" fmla="*/ 21907 w 42862"/>
                <a:gd name="connsiteY9" fmla="*/ 22860 h 41910"/>
                <a:gd name="connsiteX10" fmla="*/ 28575 w 42862"/>
                <a:gd name="connsiteY10" fmla="*/ 33337 h 41910"/>
                <a:gd name="connsiteX11" fmla="*/ 32385 w 42862"/>
                <a:gd name="connsiteY11" fmla="*/ 33337 h 41910"/>
                <a:gd name="connsiteX12" fmla="*/ 25717 w 42862"/>
                <a:gd name="connsiteY12" fmla="*/ 22860 h 41910"/>
                <a:gd name="connsiteX13" fmla="*/ 32385 w 42862"/>
                <a:gd name="connsiteY13" fmla="*/ 16192 h 41910"/>
                <a:gd name="connsiteX14" fmla="*/ 23813 w 42862"/>
                <a:gd name="connsiteY14" fmla="*/ 9525 h 41910"/>
                <a:gd name="connsiteX15" fmla="*/ 14288 w 42862"/>
                <a:gd name="connsiteY15" fmla="*/ 9525 h 41910"/>
                <a:gd name="connsiteX16" fmla="*/ 14288 w 42862"/>
                <a:gd name="connsiteY16" fmla="*/ 33337 h 41910"/>
                <a:gd name="connsiteX17" fmla="*/ 18097 w 42862"/>
                <a:gd name="connsiteY17" fmla="*/ 33337 h 41910"/>
                <a:gd name="connsiteX18" fmla="*/ 18097 w 42862"/>
                <a:gd name="connsiteY18" fmla="*/ 22860 h 41910"/>
                <a:gd name="connsiteX19" fmla="*/ 18097 w 42862"/>
                <a:gd name="connsiteY19" fmla="*/ 22860 h 41910"/>
                <a:gd name="connsiteX20" fmla="*/ 18097 w 42862"/>
                <a:gd name="connsiteY20" fmla="*/ 22860 h 41910"/>
                <a:gd name="connsiteX21" fmla="*/ 4763 w 42862"/>
                <a:gd name="connsiteY21" fmla="*/ 20955 h 41910"/>
                <a:gd name="connsiteX22" fmla="*/ 21907 w 42862"/>
                <a:gd name="connsiteY22" fmla="*/ 3810 h 41910"/>
                <a:gd name="connsiteX23" fmla="*/ 39052 w 42862"/>
                <a:gd name="connsiteY23" fmla="*/ 20955 h 41910"/>
                <a:gd name="connsiteX24" fmla="*/ 21907 w 42862"/>
                <a:gd name="connsiteY24" fmla="*/ 38100 h 41910"/>
                <a:gd name="connsiteX25" fmla="*/ 4763 w 42862"/>
                <a:gd name="connsiteY25" fmla="*/ 20955 h 41910"/>
                <a:gd name="connsiteX26" fmla="*/ 4763 w 42862"/>
                <a:gd name="connsiteY26" fmla="*/ 20955 h 41910"/>
                <a:gd name="connsiteX27" fmla="*/ 4763 w 42862"/>
                <a:gd name="connsiteY27" fmla="*/ 20955 h 41910"/>
                <a:gd name="connsiteX28" fmla="*/ 21907 w 42862"/>
                <a:gd name="connsiteY28" fmla="*/ 41910 h 41910"/>
                <a:gd name="connsiteX29" fmla="*/ 42863 w 42862"/>
                <a:gd name="connsiteY29" fmla="*/ 20955 h 41910"/>
                <a:gd name="connsiteX30" fmla="*/ 21907 w 42862"/>
                <a:gd name="connsiteY30" fmla="*/ 0 h 41910"/>
                <a:gd name="connsiteX31" fmla="*/ 0 w 42862"/>
                <a:gd name="connsiteY31" fmla="*/ 20955 h 41910"/>
                <a:gd name="connsiteX32" fmla="*/ 21907 w 42862"/>
                <a:gd name="connsiteY32" fmla="*/ 41910 h 41910"/>
                <a:gd name="connsiteX33" fmla="*/ 21907 w 42862"/>
                <a:gd name="connsiteY33" fmla="*/ 41910 h 41910"/>
                <a:gd name="connsiteX34" fmla="*/ 21907 w 42862"/>
                <a:gd name="connsiteY34" fmla="*/ 41910 h 4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2862" h="4191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9AC2A12-FD56-407F-AE8D-59CB902B5D63}"/>
                </a:ext>
              </a:extLst>
            </p:cNvPr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>
                <a:gd name="connsiteX0" fmla="*/ 151553 w 176318"/>
                <a:gd name="connsiteY0" fmla="*/ 4212 h 62314"/>
                <a:gd name="connsiteX1" fmla="*/ 158221 w 176318"/>
                <a:gd name="connsiteY1" fmla="*/ 6117 h 62314"/>
                <a:gd name="connsiteX2" fmla="*/ 154411 w 176318"/>
                <a:gd name="connsiteY2" fmla="*/ 8022 h 62314"/>
                <a:gd name="connsiteX3" fmla="*/ 154411 w 176318"/>
                <a:gd name="connsiteY3" fmla="*/ 8975 h 62314"/>
                <a:gd name="connsiteX4" fmla="*/ 172508 w 176318"/>
                <a:gd name="connsiteY4" fmla="*/ 14690 h 62314"/>
                <a:gd name="connsiteX5" fmla="*/ 174413 w 176318"/>
                <a:gd name="connsiteY5" fmla="*/ 16595 h 62314"/>
                <a:gd name="connsiteX6" fmla="*/ 172508 w 176318"/>
                <a:gd name="connsiteY6" fmla="*/ 17547 h 62314"/>
                <a:gd name="connsiteX7" fmla="*/ 173461 w 176318"/>
                <a:gd name="connsiteY7" fmla="*/ 19452 h 62314"/>
                <a:gd name="connsiteX8" fmla="*/ 176318 w 176318"/>
                <a:gd name="connsiteY8" fmla="*/ 20405 h 62314"/>
                <a:gd name="connsiteX9" fmla="*/ 154411 w 176318"/>
                <a:gd name="connsiteY9" fmla="*/ 24215 h 62314"/>
                <a:gd name="connsiteX10" fmla="*/ 147743 w 176318"/>
                <a:gd name="connsiteY10" fmla="*/ 24215 h 62314"/>
                <a:gd name="connsiteX11" fmla="*/ 138218 w 176318"/>
                <a:gd name="connsiteY11" fmla="*/ 25167 h 62314"/>
                <a:gd name="connsiteX12" fmla="*/ 44873 w 176318"/>
                <a:gd name="connsiteY12" fmla="*/ 48027 h 62314"/>
                <a:gd name="connsiteX13" fmla="*/ 7726 w 176318"/>
                <a:gd name="connsiteY13" fmla="*/ 62315 h 62314"/>
                <a:gd name="connsiteX14" fmla="*/ 106 w 176318"/>
                <a:gd name="connsiteY14" fmla="*/ 52790 h 62314"/>
                <a:gd name="connsiteX15" fmla="*/ 22966 w 176318"/>
                <a:gd name="connsiteY15" fmla="*/ 23262 h 62314"/>
                <a:gd name="connsiteX16" fmla="*/ 53446 w 176318"/>
                <a:gd name="connsiteY16" fmla="*/ 8975 h 62314"/>
                <a:gd name="connsiteX17" fmla="*/ 126788 w 176318"/>
                <a:gd name="connsiteY17" fmla="*/ 1355 h 62314"/>
                <a:gd name="connsiteX18" fmla="*/ 146791 w 176318"/>
                <a:gd name="connsiteY18" fmla="*/ 3260 h 62314"/>
                <a:gd name="connsiteX19" fmla="*/ 151553 w 176318"/>
                <a:gd name="connsiteY19" fmla="*/ 4212 h 62314"/>
                <a:gd name="connsiteX20" fmla="*/ 151553 w 176318"/>
                <a:gd name="connsiteY20" fmla="*/ 4212 h 62314"/>
                <a:gd name="connsiteX21" fmla="*/ 151553 w 176318"/>
                <a:gd name="connsiteY21" fmla="*/ 4212 h 62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6318" h="62314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777970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44ECDA-4387-4AB2-AD1C-3CF0A7F2A682}"/>
              </a:ext>
            </a:extLst>
          </p:cNvPr>
          <p:cNvSpPr/>
          <p:nvPr userDrawn="1"/>
        </p:nvSpPr>
        <p:spPr>
          <a:xfrm>
            <a:off x="7010400" y="0"/>
            <a:ext cx="51816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aphic 36">
            <a:extLst>
              <a:ext uri="{FF2B5EF4-FFF2-40B4-BE49-F238E27FC236}">
                <a16:creationId xmlns:a16="http://schemas.microsoft.com/office/drawing/2014/main" id="{5402AB62-4052-40D0-B084-499BB5B52AD0}"/>
              </a:ext>
            </a:extLst>
          </p:cNvPr>
          <p:cNvGrpSpPr/>
          <p:nvPr userDrawn="1"/>
        </p:nvGrpSpPr>
        <p:grpSpPr>
          <a:xfrm>
            <a:off x="10811646" y="6340285"/>
            <a:ext cx="1222724" cy="314523"/>
            <a:chOff x="5539739" y="3286125"/>
            <a:chExt cx="1111567" cy="28593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FC7A292-5482-4C33-9AB5-D9BFC0EC43B9}"/>
                </a:ext>
              </a:extLst>
            </p:cNvPr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>
                <a:gd name="connsiteX0" fmla="*/ 337185 w 337184"/>
                <a:gd name="connsiteY0" fmla="*/ 189548 h 285930"/>
                <a:gd name="connsiteX1" fmla="*/ 290512 w 337184"/>
                <a:gd name="connsiteY1" fmla="*/ 234315 h 285930"/>
                <a:gd name="connsiteX2" fmla="*/ 209550 w 337184"/>
                <a:gd name="connsiteY2" fmla="*/ 255270 h 285930"/>
                <a:gd name="connsiteX3" fmla="*/ 97155 w 337184"/>
                <a:gd name="connsiteY3" fmla="*/ 143828 h 285930"/>
                <a:gd name="connsiteX4" fmla="*/ 199072 w 337184"/>
                <a:gd name="connsiteY4" fmla="*/ 25717 h 285930"/>
                <a:gd name="connsiteX5" fmla="*/ 268605 w 337184"/>
                <a:gd name="connsiteY5" fmla="*/ 47625 h 285930"/>
                <a:gd name="connsiteX6" fmla="*/ 299085 w 337184"/>
                <a:gd name="connsiteY6" fmla="*/ 102870 h 285930"/>
                <a:gd name="connsiteX7" fmla="*/ 337185 w 337184"/>
                <a:gd name="connsiteY7" fmla="*/ 102870 h 285930"/>
                <a:gd name="connsiteX8" fmla="*/ 337185 w 337184"/>
                <a:gd name="connsiteY8" fmla="*/ 7620 h 285930"/>
                <a:gd name="connsiteX9" fmla="*/ 298133 w 337184"/>
                <a:gd name="connsiteY9" fmla="*/ 7620 h 285930"/>
                <a:gd name="connsiteX10" fmla="*/ 290512 w 337184"/>
                <a:gd name="connsiteY10" fmla="*/ 23813 h 285930"/>
                <a:gd name="connsiteX11" fmla="*/ 186690 w 337184"/>
                <a:gd name="connsiteY11" fmla="*/ 0 h 285930"/>
                <a:gd name="connsiteX12" fmla="*/ 0 w 337184"/>
                <a:gd name="connsiteY12" fmla="*/ 147638 h 285930"/>
                <a:gd name="connsiteX13" fmla="*/ 124777 w 337184"/>
                <a:gd name="connsiteY13" fmla="*/ 278130 h 285930"/>
                <a:gd name="connsiteX14" fmla="*/ 193358 w 337184"/>
                <a:gd name="connsiteY14" fmla="*/ 285750 h 285930"/>
                <a:gd name="connsiteX15" fmla="*/ 336233 w 337184"/>
                <a:gd name="connsiteY15" fmla="*/ 236220 h 285930"/>
                <a:gd name="connsiteX16" fmla="*/ 336233 w 337184"/>
                <a:gd name="connsiteY16" fmla="*/ 189548 h 285930"/>
                <a:gd name="connsiteX17" fmla="*/ 337185 w 337184"/>
                <a:gd name="connsiteY17" fmla="*/ 189548 h 285930"/>
                <a:gd name="connsiteX18" fmla="*/ 337185 w 337184"/>
                <a:gd name="connsiteY18" fmla="*/ 189548 h 285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7184" h="28593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A4F6140-1944-4190-86BF-38DA59FCD5D4}"/>
                </a:ext>
              </a:extLst>
            </p:cNvPr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>
                <a:gd name="connsiteX0" fmla="*/ 0 w 351472"/>
                <a:gd name="connsiteY0" fmla="*/ 0 h 267652"/>
                <a:gd name="connsiteX1" fmla="*/ 0 w 351472"/>
                <a:gd name="connsiteY1" fmla="*/ 95250 h 267652"/>
                <a:gd name="connsiteX2" fmla="*/ 28575 w 351472"/>
                <a:gd name="connsiteY2" fmla="*/ 94298 h 267652"/>
                <a:gd name="connsiteX3" fmla="*/ 41910 w 351472"/>
                <a:gd name="connsiteY3" fmla="*/ 40005 h 267652"/>
                <a:gd name="connsiteX4" fmla="*/ 86677 w 351472"/>
                <a:gd name="connsiteY4" fmla="*/ 26670 h 267652"/>
                <a:gd name="connsiteX5" fmla="*/ 127635 w 351472"/>
                <a:gd name="connsiteY5" fmla="*/ 26670 h 267652"/>
                <a:gd name="connsiteX6" fmla="*/ 127635 w 351472"/>
                <a:gd name="connsiteY6" fmla="*/ 210503 h 267652"/>
                <a:gd name="connsiteX7" fmla="*/ 108585 w 351472"/>
                <a:gd name="connsiteY7" fmla="*/ 239078 h 267652"/>
                <a:gd name="connsiteX8" fmla="*/ 75248 w 351472"/>
                <a:gd name="connsiteY8" fmla="*/ 240983 h 267652"/>
                <a:gd name="connsiteX9" fmla="*/ 75248 w 351472"/>
                <a:gd name="connsiteY9" fmla="*/ 267653 h 267652"/>
                <a:gd name="connsiteX10" fmla="*/ 277178 w 351472"/>
                <a:gd name="connsiteY10" fmla="*/ 267653 h 267652"/>
                <a:gd name="connsiteX11" fmla="*/ 277178 w 351472"/>
                <a:gd name="connsiteY11" fmla="*/ 240983 h 267652"/>
                <a:gd name="connsiteX12" fmla="*/ 246698 w 351472"/>
                <a:gd name="connsiteY12" fmla="*/ 240030 h 267652"/>
                <a:gd name="connsiteX13" fmla="*/ 223838 w 351472"/>
                <a:gd name="connsiteY13" fmla="*/ 210503 h 267652"/>
                <a:gd name="connsiteX14" fmla="*/ 223838 w 351472"/>
                <a:gd name="connsiteY14" fmla="*/ 26670 h 267652"/>
                <a:gd name="connsiteX15" fmla="*/ 264795 w 351472"/>
                <a:gd name="connsiteY15" fmla="*/ 26670 h 267652"/>
                <a:gd name="connsiteX16" fmla="*/ 303848 w 351472"/>
                <a:gd name="connsiteY16" fmla="*/ 33337 h 267652"/>
                <a:gd name="connsiteX17" fmla="*/ 322898 w 351472"/>
                <a:gd name="connsiteY17" fmla="*/ 94298 h 267652"/>
                <a:gd name="connsiteX18" fmla="*/ 351473 w 351472"/>
                <a:gd name="connsiteY18" fmla="*/ 95250 h 267652"/>
                <a:gd name="connsiteX19" fmla="*/ 351473 w 351472"/>
                <a:gd name="connsiteY19" fmla="*/ 0 h 267652"/>
                <a:gd name="connsiteX20" fmla="*/ 0 w 351472"/>
                <a:gd name="connsiteY20" fmla="*/ 0 h 267652"/>
                <a:gd name="connsiteX21" fmla="*/ 0 w 351472"/>
                <a:gd name="connsiteY21" fmla="*/ 0 h 267652"/>
                <a:gd name="connsiteX22" fmla="*/ 0 w 351472"/>
                <a:gd name="connsiteY22" fmla="*/ 0 h 26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1472" h="267652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CB84655-72BF-4757-9463-ADBB2DACEFCD}"/>
                </a:ext>
              </a:extLst>
            </p:cNvPr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>
                <a:gd name="connsiteX0" fmla="*/ 59055 w 413385"/>
                <a:gd name="connsiteY0" fmla="*/ 203835 h 266700"/>
                <a:gd name="connsiteX1" fmla="*/ 0 w 413385"/>
                <a:gd name="connsiteY1" fmla="*/ 239078 h 266700"/>
                <a:gd name="connsiteX2" fmla="*/ 0 w 413385"/>
                <a:gd name="connsiteY2" fmla="*/ 265748 h 266700"/>
                <a:gd name="connsiteX3" fmla="*/ 136208 w 413385"/>
                <a:gd name="connsiteY3" fmla="*/ 265748 h 266700"/>
                <a:gd name="connsiteX4" fmla="*/ 136208 w 413385"/>
                <a:gd name="connsiteY4" fmla="*/ 239078 h 266700"/>
                <a:gd name="connsiteX5" fmla="*/ 107633 w 413385"/>
                <a:gd name="connsiteY5" fmla="*/ 237173 h 266700"/>
                <a:gd name="connsiteX6" fmla="*/ 96203 w 413385"/>
                <a:gd name="connsiteY6" fmla="*/ 224790 h 266700"/>
                <a:gd name="connsiteX7" fmla="*/ 100013 w 413385"/>
                <a:gd name="connsiteY7" fmla="*/ 213360 h 266700"/>
                <a:gd name="connsiteX8" fmla="*/ 181928 w 413385"/>
                <a:gd name="connsiteY8" fmla="*/ 57150 h 266700"/>
                <a:gd name="connsiteX9" fmla="*/ 181928 w 413385"/>
                <a:gd name="connsiteY9" fmla="*/ 57150 h 266700"/>
                <a:gd name="connsiteX10" fmla="*/ 251460 w 413385"/>
                <a:gd name="connsiteY10" fmla="*/ 213360 h 266700"/>
                <a:gd name="connsiteX11" fmla="*/ 255270 w 413385"/>
                <a:gd name="connsiteY11" fmla="*/ 226695 h 266700"/>
                <a:gd name="connsiteX12" fmla="*/ 230505 w 413385"/>
                <a:gd name="connsiteY12" fmla="*/ 240030 h 266700"/>
                <a:gd name="connsiteX13" fmla="*/ 215265 w 413385"/>
                <a:gd name="connsiteY13" fmla="*/ 240030 h 266700"/>
                <a:gd name="connsiteX14" fmla="*/ 215265 w 413385"/>
                <a:gd name="connsiteY14" fmla="*/ 266700 h 266700"/>
                <a:gd name="connsiteX15" fmla="*/ 413385 w 413385"/>
                <a:gd name="connsiteY15" fmla="*/ 266700 h 266700"/>
                <a:gd name="connsiteX16" fmla="*/ 413385 w 413385"/>
                <a:gd name="connsiteY16" fmla="*/ 240030 h 266700"/>
                <a:gd name="connsiteX17" fmla="*/ 348615 w 413385"/>
                <a:gd name="connsiteY17" fmla="*/ 202883 h 266700"/>
                <a:gd name="connsiteX18" fmla="*/ 246698 w 413385"/>
                <a:gd name="connsiteY18" fmla="*/ 0 h 266700"/>
                <a:gd name="connsiteX19" fmla="*/ 173355 w 413385"/>
                <a:gd name="connsiteY19" fmla="*/ 0 h 266700"/>
                <a:gd name="connsiteX20" fmla="*/ 59055 w 413385"/>
                <a:gd name="connsiteY20" fmla="*/ 203835 h 266700"/>
                <a:gd name="connsiteX21" fmla="*/ 59055 w 413385"/>
                <a:gd name="connsiteY21" fmla="*/ 203835 h 266700"/>
                <a:gd name="connsiteX22" fmla="*/ 59055 w 413385"/>
                <a:gd name="connsiteY22" fmla="*/ 203835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3385" h="26670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BDCEFEE-222E-454B-935A-90CED4B74A00}"/>
                </a:ext>
              </a:extLst>
            </p:cNvPr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>
                <a:gd name="connsiteX0" fmla="*/ 18097 w 42862"/>
                <a:gd name="connsiteY0" fmla="*/ 19050 h 41910"/>
                <a:gd name="connsiteX1" fmla="*/ 18097 w 42862"/>
                <a:gd name="connsiteY1" fmla="*/ 12382 h 41910"/>
                <a:gd name="connsiteX2" fmla="*/ 22860 w 42862"/>
                <a:gd name="connsiteY2" fmla="*/ 12382 h 41910"/>
                <a:gd name="connsiteX3" fmla="*/ 28575 w 42862"/>
                <a:gd name="connsiteY3" fmla="*/ 16192 h 41910"/>
                <a:gd name="connsiteX4" fmla="*/ 22860 w 42862"/>
                <a:gd name="connsiteY4" fmla="*/ 20003 h 41910"/>
                <a:gd name="connsiteX5" fmla="*/ 18097 w 42862"/>
                <a:gd name="connsiteY5" fmla="*/ 20003 h 41910"/>
                <a:gd name="connsiteX6" fmla="*/ 18097 w 42862"/>
                <a:gd name="connsiteY6" fmla="*/ 19050 h 41910"/>
                <a:gd name="connsiteX7" fmla="*/ 18097 w 42862"/>
                <a:gd name="connsiteY7" fmla="*/ 19050 h 41910"/>
                <a:gd name="connsiteX8" fmla="*/ 18097 w 42862"/>
                <a:gd name="connsiteY8" fmla="*/ 22860 h 41910"/>
                <a:gd name="connsiteX9" fmla="*/ 21907 w 42862"/>
                <a:gd name="connsiteY9" fmla="*/ 22860 h 41910"/>
                <a:gd name="connsiteX10" fmla="*/ 28575 w 42862"/>
                <a:gd name="connsiteY10" fmla="*/ 33337 h 41910"/>
                <a:gd name="connsiteX11" fmla="*/ 32385 w 42862"/>
                <a:gd name="connsiteY11" fmla="*/ 33337 h 41910"/>
                <a:gd name="connsiteX12" fmla="*/ 25717 w 42862"/>
                <a:gd name="connsiteY12" fmla="*/ 22860 h 41910"/>
                <a:gd name="connsiteX13" fmla="*/ 32385 w 42862"/>
                <a:gd name="connsiteY13" fmla="*/ 16192 h 41910"/>
                <a:gd name="connsiteX14" fmla="*/ 23813 w 42862"/>
                <a:gd name="connsiteY14" fmla="*/ 9525 h 41910"/>
                <a:gd name="connsiteX15" fmla="*/ 14288 w 42862"/>
                <a:gd name="connsiteY15" fmla="*/ 9525 h 41910"/>
                <a:gd name="connsiteX16" fmla="*/ 14288 w 42862"/>
                <a:gd name="connsiteY16" fmla="*/ 33337 h 41910"/>
                <a:gd name="connsiteX17" fmla="*/ 18097 w 42862"/>
                <a:gd name="connsiteY17" fmla="*/ 33337 h 41910"/>
                <a:gd name="connsiteX18" fmla="*/ 18097 w 42862"/>
                <a:gd name="connsiteY18" fmla="*/ 22860 h 41910"/>
                <a:gd name="connsiteX19" fmla="*/ 18097 w 42862"/>
                <a:gd name="connsiteY19" fmla="*/ 22860 h 41910"/>
                <a:gd name="connsiteX20" fmla="*/ 18097 w 42862"/>
                <a:gd name="connsiteY20" fmla="*/ 22860 h 41910"/>
                <a:gd name="connsiteX21" fmla="*/ 4763 w 42862"/>
                <a:gd name="connsiteY21" fmla="*/ 20955 h 41910"/>
                <a:gd name="connsiteX22" fmla="*/ 21907 w 42862"/>
                <a:gd name="connsiteY22" fmla="*/ 3810 h 41910"/>
                <a:gd name="connsiteX23" fmla="*/ 39052 w 42862"/>
                <a:gd name="connsiteY23" fmla="*/ 20955 h 41910"/>
                <a:gd name="connsiteX24" fmla="*/ 21907 w 42862"/>
                <a:gd name="connsiteY24" fmla="*/ 38100 h 41910"/>
                <a:gd name="connsiteX25" fmla="*/ 4763 w 42862"/>
                <a:gd name="connsiteY25" fmla="*/ 20955 h 41910"/>
                <a:gd name="connsiteX26" fmla="*/ 4763 w 42862"/>
                <a:gd name="connsiteY26" fmla="*/ 20955 h 41910"/>
                <a:gd name="connsiteX27" fmla="*/ 4763 w 42862"/>
                <a:gd name="connsiteY27" fmla="*/ 20955 h 41910"/>
                <a:gd name="connsiteX28" fmla="*/ 21907 w 42862"/>
                <a:gd name="connsiteY28" fmla="*/ 41910 h 41910"/>
                <a:gd name="connsiteX29" fmla="*/ 42863 w 42862"/>
                <a:gd name="connsiteY29" fmla="*/ 20955 h 41910"/>
                <a:gd name="connsiteX30" fmla="*/ 21907 w 42862"/>
                <a:gd name="connsiteY30" fmla="*/ 0 h 41910"/>
                <a:gd name="connsiteX31" fmla="*/ 0 w 42862"/>
                <a:gd name="connsiteY31" fmla="*/ 20955 h 41910"/>
                <a:gd name="connsiteX32" fmla="*/ 21907 w 42862"/>
                <a:gd name="connsiteY32" fmla="*/ 41910 h 41910"/>
                <a:gd name="connsiteX33" fmla="*/ 21907 w 42862"/>
                <a:gd name="connsiteY33" fmla="*/ 41910 h 41910"/>
                <a:gd name="connsiteX34" fmla="*/ 21907 w 42862"/>
                <a:gd name="connsiteY34" fmla="*/ 41910 h 4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2862" h="4191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F50EE74-59B3-4BC6-8CAB-8DCE8D97B3B3}"/>
                </a:ext>
              </a:extLst>
            </p:cNvPr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>
                <a:gd name="connsiteX0" fmla="*/ 151553 w 176318"/>
                <a:gd name="connsiteY0" fmla="*/ 4212 h 62314"/>
                <a:gd name="connsiteX1" fmla="*/ 158221 w 176318"/>
                <a:gd name="connsiteY1" fmla="*/ 6117 h 62314"/>
                <a:gd name="connsiteX2" fmla="*/ 154411 w 176318"/>
                <a:gd name="connsiteY2" fmla="*/ 8022 h 62314"/>
                <a:gd name="connsiteX3" fmla="*/ 154411 w 176318"/>
                <a:gd name="connsiteY3" fmla="*/ 8975 h 62314"/>
                <a:gd name="connsiteX4" fmla="*/ 172508 w 176318"/>
                <a:gd name="connsiteY4" fmla="*/ 14690 h 62314"/>
                <a:gd name="connsiteX5" fmla="*/ 174413 w 176318"/>
                <a:gd name="connsiteY5" fmla="*/ 16595 h 62314"/>
                <a:gd name="connsiteX6" fmla="*/ 172508 w 176318"/>
                <a:gd name="connsiteY6" fmla="*/ 17547 h 62314"/>
                <a:gd name="connsiteX7" fmla="*/ 173461 w 176318"/>
                <a:gd name="connsiteY7" fmla="*/ 19452 h 62314"/>
                <a:gd name="connsiteX8" fmla="*/ 176318 w 176318"/>
                <a:gd name="connsiteY8" fmla="*/ 20405 h 62314"/>
                <a:gd name="connsiteX9" fmla="*/ 154411 w 176318"/>
                <a:gd name="connsiteY9" fmla="*/ 24215 h 62314"/>
                <a:gd name="connsiteX10" fmla="*/ 147743 w 176318"/>
                <a:gd name="connsiteY10" fmla="*/ 24215 h 62314"/>
                <a:gd name="connsiteX11" fmla="*/ 138218 w 176318"/>
                <a:gd name="connsiteY11" fmla="*/ 25167 h 62314"/>
                <a:gd name="connsiteX12" fmla="*/ 44873 w 176318"/>
                <a:gd name="connsiteY12" fmla="*/ 48027 h 62314"/>
                <a:gd name="connsiteX13" fmla="*/ 7726 w 176318"/>
                <a:gd name="connsiteY13" fmla="*/ 62315 h 62314"/>
                <a:gd name="connsiteX14" fmla="*/ 106 w 176318"/>
                <a:gd name="connsiteY14" fmla="*/ 52790 h 62314"/>
                <a:gd name="connsiteX15" fmla="*/ 22966 w 176318"/>
                <a:gd name="connsiteY15" fmla="*/ 23262 h 62314"/>
                <a:gd name="connsiteX16" fmla="*/ 53446 w 176318"/>
                <a:gd name="connsiteY16" fmla="*/ 8975 h 62314"/>
                <a:gd name="connsiteX17" fmla="*/ 126788 w 176318"/>
                <a:gd name="connsiteY17" fmla="*/ 1355 h 62314"/>
                <a:gd name="connsiteX18" fmla="*/ 146791 w 176318"/>
                <a:gd name="connsiteY18" fmla="*/ 3260 h 62314"/>
                <a:gd name="connsiteX19" fmla="*/ 151553 w 176318"/>
                <a:gd name="connsiteY19" fmla="*/ 4212 h 62314"/>
                <a:gd name="connsiteX20" fmla="*/ 151553 w 176318"/>
                <a:gd name="connsiteY20" fmla="*/ 4212 h 62314"/>
                <a:gd name="connsiteX21" fmla="*/ 151553 w 176318"/>
                <a:gd name="connsiteY21" fmla="*/ 4212 h 62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6318" h="62314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C9892B07-5A45-4002-B520-787A796EF9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23482" y="601445"/>
            <a:ext cx="4178300" cy="1847850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4000">
                <a:solidFill>
                  <a:schemeClr val="bg1"/>
                </a:solidFill>
                <a:latin typeface="Montserrat ExtraBold" panose="00000900000000000000" pitchFamily="2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8CD3C59F-C908-491B-98E0-6EC823B6E6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23482" y="2611339"/>
            <a:ext cx="4178300" cy="1147823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4000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C8F9EF-0A47-4C56-8549-C51CE70FA18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70104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331677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alking up stairs&#10;&#10;Description automatically generated with low confidence">
            <a:extLst>
              <a:ext uri="{FF2B5EF4-FFF2-40B4-BE49-F238E27FC236}">
                <a16:creationId xmlns:a16="http://schemas.microsoft.com/office/drawing/2014/main" id="{B0033A11-2693-4A12-8B5F-89270D394C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556" t="21" r="1356" b="-21"/>
          <a:stretch/>
        </p:blipFill>
        <p:spPr>
          <a:xfrm>
            <a:off x="0" y="-2872"/>
            <a:ext cx="5196528" cy="68608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2FA0894-8738-45DA-BE99-70B7B41299AB}"/>
              </a:ext>
            </a:extLst>
          </p:cNvPr>
          <p:cNvSpPr/>
          <p:nvPr userDrawn="1"/>
        </p:nvSpPr>
        <p:spPr>
          <a:xfrm>
            <a:off x="4618182" y="0"/>
            <a:ext cx="757381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aphic 36">
            <a:extLst>
              <a:ext uri="{FF2B5EF4-FFF2-40B4-BE49-F238E27FC236}">
                <a16:creationId xmlns:a16="http://schemas.microsoft.com/office/drawing/2014/main" id="{57FE0E3D-EACB-4688-95C7-3397F2BF5553}"/>
              </a:ext>
            </a:extLst>
          </p:cNvPr>
          <p:cNvGrpSpPr/>
          <p:nvPr userDrawn="1"/>
        </p:nvGrpSpPr>
        <p:grpSpPr>
          <a:xfrm>
            <a:off x="5590326" y="2704955"/>
            <a:ext cx="5629530" cy="1448092"/>
            <a:chOff x="5539739" y="3286125"/>
            <a:chExt cx="1111567" cy="28593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D4B07ED-78B9-4699-8F27-C4685AF99980}"/>
                </a:ext>
              </a:extLst>
            </p:cNvPr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>
                <a:gd name="connsiteX0" fmla="*/ 337185 w 337184"/>
                <a:gd name="connsiteY0" fmla="*/ 189548 h 285930"/>
                <a:gd name="connsiteX1" fmla="*/ 290512 w 337184"/>
                <a:gd name="connsiteY1" fmla="*/ 234315 h 285930"/>
                <a:gd name="connsiteX2" fmla="*/ 209550 w 337184"/>
                <a:gd name="connsiteY2" fmla="*/ 255270 h 285930"/>
                <a:gd name="connsiteX3" fmla="*/ 97155 w 337184"/>
                <a:gd name="connsiteY3" fmla="*/ 143828 h 285930"/>
                <a:gd name="connsiteX4" fmla="*/ 199072 w 337184"/>
                <a:gd name="connsiteY4" fmla="*/ 25717 h 285930"/>
                <a:gd name="connsiteX5" fmla="*/ 268605 w 337184"/>
                <a:gd name="connsiteY5" fmla="*/ 47625 h 285930"/>
                <a:gd name="connsiteX6" fmla="*/ 299085 w 337184"/>
                <a:gd name="connsiteY6" fmla="*/ 102870 h 285930"/>
                <a:gd name="connsiteX7" fmla="*/ 337185 w 337184"/>
                <a:gd name="connsiteY7" fmla="*/ 102870 h 285930"/>
                <a:gd name="connsiteX8" fmla="*/ 337185 w 337184"/>
                <a:gd name="connsiteY8" fmla="*/ 7620 h 285930"/>
                <a:gd name="connsiteX9" fmla="*/ 298133 w 337184"/>
                <a:gd name="connsiteY9" fmla="*/ 7620 h 285930"/>
                <a:gd name="connsiteX10" fmla="*/ 290512 w 337184"/>
                <a:gd name="connsiteY10" fmla="*/ 23813 h 285930"/>
                <a:gd name="connsiteX11" fmla="*/ 186690 w 337184"/>
                <a:gd name="connsiteY11" fmla="*/ 0 h 285930"/>
                <a:gd name="connsiteX12" fmla="*/ 0 w 337184"/>
                <a:gd name="connsiteY12" fmla="*/ 147638 h 285930"/>
                <a:gd name="connsiteX13" fmla="*/ 124777 w 337184"/>
                <a:gd name="connsiteY13" fmla="*/ 278130 h 285930"/>
                <a:gd name="connsiteX14" fmla="*/ 193358 w 337184"/>
                <a:gd name="connsiteY14" fmla="*/ 285750 h 285930"/>
                <a:gd name="connsiteX15" fmla="*/ 336233 w 337184"/>
                <a:gd name="connsiteY15" fmla="*/ 236220 h 285930"/>
                <a:gd name="connsiteX16" fmla="*/ 336233 w 337184"/>
                <a:gd name="connsiteY16" fmla="*/ 189548 h 285930"/>
                <a:gd name="connsiteX17" fmla="*/ 337185 w 337184"/>
                <a:gd name="connsiteY17" fmla="*/ 189548 h 285930"/>
                <a:gd name="connsiteX18" fmla="*/ 337185 w 337184"/>
                <a:gd name="connsiteY18" fmla="*/ 189548 h 285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7184" h="28593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ADECB01-3789-4032-A484-F0FE6FBFFC3F}"/>
                </a:ext>
              </a:extLst>
            </p:cNvPr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>
                <a:gd name="connsiteX0" fmla="*/ 0 w 351472"/>
                <a:gd name="connsiteY0" fmla="*/ 0 h 267652"/>
                <a:gd name="connsiteX1" fmla="*/ 0 w 351472"/>
                <a:gd name="connsiteY1" fmla="*/ 95250 h 267652"/>
                <a:gd name="connsiteX2" fmla="*/ 28575 w 351472"/>
                <a:gd name="connsiteY2" fmla="*/ 94298 h 267652"/>
                <a:gd name="connsiteX3" fmla="*/ 41910 w 351472"/>
                <a:gd name="connsiteY3" fmla="*/ 40005 h 267652"/>
                <a:gd name="connsiteX4" fmla="*/ 86677 w 351472"/>
                <a:gd name="connsiteY4" fmla="*/ 26670 h 267652"/>
                <a:gd name="connsiteX5" fmla="*/ 127635 w 351472"/>
                <a:gd name="connsiteY5" fmla="*/ 26670 h 267652"/>
                <a:gd name="connsiteX6" fmla="*/ 127635 w 351472"/>
                <a:gd name="connsiteY6" fmla="*/ 210503 h 267652"/>
                <a:gd name="connsiteX7" fmla="*/ 108585 w 351472"/>
                <a:gd name="connsiteY7" fmla="*/ 239078 h 267652"/>
                <a:gd name="connsiteX8" fmla="*/ 75248 w 351472"/>
                <a:gd name="connsiteY8" fmla="*/ 240983 h 267652"/>
                <a:gd name="connsiteX9" fmla="*/ 75248 w 351472"/>
                <a:gd name="connsiteY9" fmla="*/ 267653 h 267652"/>
                <a:gd name="connsiteX10" fmla="*/ 277178 w 351472"/>
                <a:gd name="connsiteY10" fmla="*/ 267653 h 267652"/>
                <a:gd name="connsiteX11" fmla="*/ 277178 w 351472"/>
                <a:gd name="connsiteY11" fmla="*/ 240983 h 267652"/>
                <a:gd name="connsiteX12" fmla="*/ 246698 w 351472"/>
                <a:gd name="connsiteY12" fmla="*/ 240030 h 267652"/>
                <a:gd name="connsiteX13" fmla="*/ 223838 w 351472"/>
                <a:gd name="connsiteY13" fmla="*/ 210503 h 267652"/>
                <a:gd name="connsiteX14" fmla="*/ 223838 w 351472"/>
                <a:gd name="connsiteY14" fmla="*/ 26670 h 267652"/>
                <a:gd name="connsiteX15" fmla="*/ 264795 w 351472"/>
                <a:gd name="connsiteY15" fmla="*/ 26670 h 267652"/>
                <a:gd name="connsiteX16" fmla="*/ 303848 w 351472"/>
                <a:gd name="connsiteY16" fmla="*/ 33337 h 267652"/>
                <a:gd name="connsiteX17" fmla="*/ 322898 w 351472"/>
                <a:gd name="connsiteY17" fmla="*/ 94298 h 267652"/>
                <a:gd name="connsiteX18" fmla="*/ 351473 w 351472"/>
                <a:gd name="connsiteY18" fmla="*/ 95250 h 267652"/>
                <a:gd name="connsiteX19" fmla="*/ 351473 w 351472"/>
                <a:gd name="connsiteY19" fmla="*/ 0 h 267652"/>
                <a:gd name="connsiteX20" fmla="*/ 0 w 351472"/>
                <a:gd name="connsiteY20" fmla="*/ 0 h 267652"/>
                <a:gd name="connsiteX21" fmla="*/ 0 w 351472"/>
                <a:gd name="connsiteY21" fmla="*/ 0 h 267652"/>
                <a:gd name="connsiteX22" fmla="*/ 0 w 351472"/>
                <a:gd name="connsiteY22" fmla="*/ 0 h 26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1472" h="267652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F6EAA5A-B174-451A-9418-883DB6D99039}"/>
                </a:ext>
              </a:extLst>
            </p:cNvPr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>
                <a:gd name="connsiteX0" fmla="*/ 59055 w 413385"/>
                <a:gd name="connsiteY0" fmla="*/ 203835 h 266700"/>
                <a:gd name="connsiteX1" fmla="*/ 0 w 413385"/>
                <a:gd name="connsiteY1" fmla="*/ 239078 h 266700"/>
                <a:gd name="connsiteX2" fmla="*/ 0 w 413385"/>
                <a:gd name="connsiteY2" fmla="*/ 265748 h 266700"/>
                <a:gd name="connsiteX3" fmla="*/ 136208 w 413385"/>
                <a:gd name="connsiteY3" fmla="*/ 265748 h 266700"/>
                <a:gd name="connsiteX4" fmla="*/ 136208 w 413385"/>
                <a:gd name="connsiteY4" fmla="*/ 239078 h 266700"/>
                <a:gd name="connsiteX5" fmla="*/ 107633 w 413385"/>
                <a:gd name="connsiteY5" fmla="*/ 237173 h 266700"/>
                <a:gd name="connsiteX6" fmla="*/ 96203 w 413385"/>
                <a:gd name="connsiteY6" fmla="*/ 224790 h 266700"/>
                <a:gd name="connsiteX7" fmla="*/ 100013 w 413385"/>
                <a:gd name="connsiteY7" fmla="*/ 213360 h 266700"/>
                <a:gd name="connsiteX8" fmla="*/ 181928 w 413385"/>
                <a:gd name="connsiteY8" fmla="*/ 57150 h 266700"/>
                <a:gd name="connsiteX9" fmla="*/ 181928 w 413385"/>
                <a:gd name="connsiteY9" fmla="*/ 57150 h 266700"/>
                <a:gd name="connsiteX10" fmla="*/ 251460 w 413385"/>
                <a:gd name="connsiteY10" fmla="*/ 213360 h 266700"/>
                <a:gd name="connsiteX11" fmla="*/ 255270 w 413385"/>
                <a:gd name="connsiteY11" fmla="*/ 226695 h 266700"/>
                <a:gd name="connsiteX12" fmla="*/ 230505 w 413385"/>
                <a:gd name="connsiteY12" fmla="*/ 240030 h 266700"/>
                <a:gd name="connsiteX13" fmla="*/ 215265 w 413385"/>
                <a:gd name="connsiteY13" fmla="*/ 240030 h 266700"/>
                <a:gd name="connsiteX14" fmla="*/ 215265 w 413385"/>
                <a:gd name="connsiteY14" fmla="*/ 266700 h 266700"/>
                <a:gd name="connsiteX15" fmla="*/ 413385 w 413385"/>
                <a:gd name="connsiteY15" fmla="*/ 266700 h 266700"/>
                <a:gd name="connsiteX16" fmla="*/ 413385 w 413385"/>
                <a:gd name="connsiteY16" fmla="*/ 240030 h 266700"/>
                <a:gd name="connsiteX17" fmla="*/ 348615 w 413385"/>
                <a:gd name="connsiteY17" fmla="*/ 202883 h 266700"/>
                <a:gd name="connsiteX18" fmla="*/ 246698 w 413385"/>
                <a:gd name="connsiteY18" fmla="*/ 0 h 266700"/>
                <a:gd name="connsiteX19" fmla="*/ 173355 w 413385"/>
                <a:gd name="connsiteY19" fmla="*/ 0 h 266700"/>
                <a:gd name="connsiteX20" fmla="*/ 59055 w 413385"/>
                <a:gd name="connsiteY20" fmla="*/ 203835 h 266700"/>
                <a:gd name="connsiteX21" fmla="*/ 59055 w 413385"/>
                <a:gd name="connsiteY21" fmla="*/ 203835 h 266700"/>
                <a:gd name="connsiteX22" fmla="*/ 59055 w 413385"/>
                <a:gd name="connsiteY22" fmla="*/ 203835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3385" h="26670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7DE936B-70C6-43CB-84C0-8B92B10795AE}"/>
                </a:ext>
              </a:extLst>
            </p:cNvPr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>
                <a:gd name="connsiteX0" fmla="*/ 18097 w 42862"/>
                <a:gd name="connsiteY0" fmla="*/ 19050 h 41910"/>
                <a:gd name="connsiteX1" fmla="*/ 18097 w 42862"/>
                <a:gd name="connsiteY1" fmla="*/ 12382 h 41910"/>
                <a:gd name="connsiteX2" fmla="*/ 22860 w 42862"/>
                <a:gd name="connsiteY2" fmla="*/ 12382 h 41910"/>
                <a:gd name="connsiteX3" fmla="*/ 28575 w 42862"/>
                <a:gd name="connsiteY3" fmla="*/ 16192 h 41910"/>
                <a:gd name="connsiteX4" fmla="*/ 22860 w 42862"/>
                <a:gd name="connsiteY4" fmla="*/ 20003 h 41910"/>
                <a:gd name="connsiteX5" fmla="*/ 18097 w 42862"/>
                <a:gd name="connsiteY5" fmla="*/ 20003 h 41910"/>
                <a:gd name="connsiteX6" fmla="*/ 18097 w 42862"/>
                <a:gd name="connsiteY6" fmla="*/ 19050 h 41910"/>
                <a:gd name="connsiteX7" fmla="*/ 18097 w 42862"/>
                <a:gd name="connsiteY7" fmla="*/ 19050 h 41910"/>
                <a:gd name="connsiteX8" fmla="*/ 18097 w 42862"/>
                <a:gd name="connsiteY8" fmla="*/ 22860 h 41910"/>
                <a:gd name="connsiteX9" fmla="*/ 21907 w 42862"/>
                <a:gd name="connsiteY9" fmla="*/ 22860 h 41910"/>
                <a:gd name="connsiteX10" fmla="*/ 28575 w 42862"/>
                <a:gd name="connsiteY10" fmla="*/ 33337 h 41910"/>
                <a:gd name="connsiteX11" fmla="*/ 32385 w 42862"/>
                <a:gd name="connsiteY11" fmla="*/ 33337 h 41910"/>
                <a:gd name="connsiteX12" fmla="*/ 25717 w 42862"/>
                <a:gd name="connsiteY12" fmla="*/ 22860 h 41910"/>
                <a:gd name="connsiteX13" fmla="*/ 32385 w 42862"/>
                <a:gd name="connsiteY13" fmla="*/ 16192 h 41910"/>
                <a:gd name="connsiteX14" fmla="*/ 23813 w 42862"/>
                <a:gd name="connsiteY14" fmla="*/ 9525 h 41910"/>
                <a:gd name="connsiteX15" fmla="*/ 14288 w 42862"/>
                <a:gd name="connsiteY15" fmla="*/ 9525 h 41910"/>
                <a:gd name="connsiteX16" fmla="*/ 14288 w 42862"/>
                <a:gd name="connsiteY16" fmla="*/ 33337 h 41910"/>
                <a:gd name="connsiteX17" fmla="*/ 18097 w 42862"/>
                <a:gd name="connsiteY17" fmla="*/ 33337 h 41910"/>
                <a:gd name="connsiteX18" fmla="*/ 18097 w 42862"/>
                <a:gd name="connsiteY18" fmla="*/ 22860 h 41910"/>
                <a:gd name="connsiteX19" fmla="*/ 18097 w 42862"/>
                <a:gd name="connsiteY19" fmla="*/ 22860 h 41910"/>
                <a:gd name="connsiteX20" fmla="*/ 18097 w 42862"/>
                <a:gd name="connsiteY20" fmla="*/ 22860 h 41910"/>
                <a:gd name="connsiteX21" fmla="*/ 4763 w 42862"/>
                <a:gd name="connsiteY21" fmla="*/ 20955 h 41910"/>
                <a:gd name="connsiteX22" fmla="*/ 21907 w 42862"/>
                <a:gd name="connsiteY22" fmla="*/ 3810 h 41910"/>
                <a:gd name="connsiteX23" fmla="*/ 39052 w 42862"/>
                <a:gd name="connsiteY23" fmla="*/ 20955 h 41910"/>
                <a:gd name="connsiteX24" fmla="*/ 21907 w 42862"/>
                <a:gd name="connsiteY24" fmla="*/ 38100 h 41910"/>
                <a:gd name="connsiteX25" fmla="*/ 4763 w 42862"/>
                <a:gd name="connsiteY25" fmla="*/ 20955 h 41910"/>
                <a:gd name="connsiteX26" fmla="*/ 4763 w 42862"/>
                <a:gd name="connsiteY26" fmla="*/ 20955 h 41910"/>
                <a:gd name="connsiteX27" fmla="*/ 4763 w 42862"/>
                <a:gd name="connsiteY27" fmla="*/ 20955 h 41910"/>
                <a:gd name="connsiteX28" fmla="*/ 21907 w 42862"/>
                <a:gd name="connsiteY28" fmla="*/ 41910 h 41910"/>
                <a:gd name="connsiteX29" fmla="*/ 42863 w 42862"/>
                <a:gd name="connsiteY29" fmla="*/ 20955 h 41910"/>
                <a:gd name="connsiteX30" fmla="*/ 21907 w 42862"/>
                <a:gd name="connsiteY30" fmla="*/ 0 h 41910"/>
                <a:gd name="connsiteX31" fmla="*/ 0 w 42862"/>
                <a:gd name="connsiteY31" fmla="*/ 20955 h 41910"/>
                <a:gd name="connsiteX32" fmla="*/ 21907 w 42862"/>
                <a:gd name="connsiteY32" fmla="*/ 41910 h 41910"/>
                <a:gd name="connsiteX33" fmla="*/ 21907 w 42862"/>
                <a:gd name="connsiteY33" fmla="*/ 41910 h 41910"/>
                <a:gd name="connsiteX34" fmla="*/ 21907 w 42862"/>
                <a:gd name="connsiteY34" fmla="*/ 41910 h 4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2862" h="4191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777635A-7D5A-4A6B-AF66-C3060E7541BA}"/>
                </a:ext>
              </a:extLst>
            </p:cNvPr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>
                <a:gd name="connsiteX0" fmla="*/ 151553 w 176318"/>
                <a:gd name="connsiteY0" fmla="*/ 4212 h 62314"/>
                <a:gd name="connsiteX1" fmla="*/ 158221 w 176318"/>
                <a:gd name="connsiteY1" fmla="*/ 6117 h 62314"/>
                <a:gd name="connsiteX2" fmla="*/ 154411 w 176318"/>
                <a:gd name="connsiteY2" fmla="*/ 8022 h 62314"/>
                <a:gd name="connsiteX3" fmla="*/ 154411 w 176318"/>
                <a:gd name="connsiteY3" fmla="*/ 8975 h 62314"/>
                <a:gd name="connsiteX4" fmla="*/ 172508 w 176318"/>
                <a:gd name="connsiteY4" fmla="*/ 14690 h 62314"/>
                <a:gd name="connsiteX5" fmla="*/ 174413 w 176318"/>
                <a:gd name="connsiteY5" fmla="*/ 16595 h 62314"/>
                <a:gd name="connsiteX6" fmla="*/ 172508 w 176318"/>
                <a:gd name="connsiteY6" fmla="*/ 17547 h 62314"/>
                <a:gd name="connsiteX7" fmla="*/ 173461 w 176318"/>
                <a:gd name="connsiteY7" fmla="*/ 19452 h 62314"/>
                <a:gd name="connsiteX8" fmla="*/ 176318 w 176318"/>
                <a:gd name="connsiteY8" fmla="*/ 20405 h 62314"/>
                <a:gd name="connsiteX9" fmla="*/ 154411 w 176318"/>
                <a:gd name="connsiteY9" fmla="*/ 24215 h 62314"/>
                <a:gd name="connsiteX10" fmla="*/ 147743 w 176318"/>
                <a:gd name="connsiteY10" fmla="*/ 24215 h 62314"/>
                <a:gd name="connsiteX11" fmla="*/ 138218 w 176318"/>
                <a:gd name="connsiteY11" fmla="*/ 25167 h 62314"/>
                <a:gd name="connsiteX12" fmla="*/ 44873 w 176318"/>
                <a:gd name="connsiteY12" fmla="*/ 48027 h 62314"/>
                <a:gd name="connsiteX13" fmla="*/ 7726 w 176318"/>
                <a:gd name="connsiteY13" fmla="*/ 62315 h 62314"/>
                <a:gd name="connsiteX14" fmla="*/ 106 w 176318"/>
                <a:gd name="connsiteY14" fmla="*/ 52790 h 62314"/>
                <a:gd name="connsiteX15" fmla="*/ 22966 w 176318"/>
                <a:gd name="connsiteY15" fmla="*/ 23262 h 62314"/>
                <a:gd name="connsiteX16" fmla="*/ 53446 w 176318"/>
                <a:gd name="connsiteY16" fmla="*/ 8975 h 62314"/>
                <a:gd name="connsiteX17" fmla="*/ 126788 w 176318"/>
                <a:gd name="connsiteY17" fmla="*/ 1355 h 62314"/>
                <a:gd name="connsiteX18" fmla="*/ 146791 w 176318"/>
                <a:gd name="connsiteY18" fmla="*/ 3260 h 62314"/>
                <a:gd name="connsiteX19" fmla="*/ 151553 w 176318"/>
                <a:gd name="connsiteY19" fmla="*/ 4212 h 62314"/>
                <a:gd name="connsiteX20" fmla="*/ 151553 w 176318"/>
                <a:gd name="connsiteY20" fmla="*/ 4212 h 62314"/>
                <a:gd name="connsiteX21" fmla="*/ 151553 w 176318"/>
                <a:gd name="connsiteY21" fmla="*/ 4212 h 62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6318" h="62314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8" name="Picture 27" descr="A picture containing line, screenshot&#10;&#10;Description automatically generated">
            <a:extLst>
              <a:ext uri="{FF2B5EF4-FFF2-40B4-BE49-F238E27FC236}">
                <a16:creationId xmlns:a16="http://schemas.microsoft.com/office/drawing/2014/main" id="{12E25D05-0987-49AE-8DC6-27E7E62BCE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890" t="17087" r="18197"/>
          <a:stretch/>
        </p:blipFill>
        <p:spPr>
          <a:xfrm rot="5400000" flipH="1">
            <a:off x="7554994" y="2220994"/>
            <a:ext cx="6858005" cy="241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003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Custom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2FA0894-8738-45DA-BE99-70B7B41299AB}"/>
              </a:ext>
            </a:extLst>
          </p:cNvPr>
          <p:cNvSpPr/>
          <p:nvPr userDrawn="1"/>
        </p:nvSpPr>
        <p:spPr>
          <a:xfrm>
            <a:off x="4618182" y="0"/>
            <a:ext cx="757381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aphic 36">
            <a:extLst>
              <a:ext uri="{FF2B5EF4-FFF2-40B4-BE49-F238E27FC236}">
                <a16:creationId xmlns:a16="http://schemas.microsoft.com/office/drawing/2014/main" id="{67748641-83EF-4282-8FA9-5EA51694F811}"/>
              </a:ext>
            </a:extLst>
          </p:cNvPr>
          <p:cNvGrpSpPr/>
          <p:nvPr userDrawn="1"/>
        </p:nvGrpSpPr>
        <p:grpSpPr>
          <a:xfrm>
            <a:off x="5590326" y="2704955"/>
            <a:ext cx="5629530" cy="1448092"/>
            <a:chOff x="5539739" y="3286125"/>
            <a:chExt cx="1111567" cy="28593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B258A40-11DE-418D-80FF-889971448DFA}"/>
                </a:ext>
              </a:extLst>
            </p:cNvPr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>
                <a:gd name="connsiteX0" fmla="*/ 337185 w 337184"/>
                <a:gd name="connsiteY0" fmla="*/ 189548 h 285930"/>
                <a:gd name="connsiteX1" fmla="*/ 290512 w 337184"/>
                <a:gd name="connsiteY1" fmla="*/ 234315 h 285930"/>
                <a:gd name="connsiteX2" fmla="*/ 209550 w 337184"/>
                <a:gd name="connsiteY2" fmla="*/ 255270 h 285930"/>
                <a:gd name="connsiteX3" fmla="*/ 97155 w 337184"/>
                <a:gd name="connsiteY3" fmla="*/ 143828 h 285930"/>
                <a:gd name="connsiteX4" fmla="*/ 199072 w 337184"/>
                <a:gd name="connsiteY4" fmla="*/ 25717 h 285930"/>
                <a:gd name="connsiteX5" fmla="*/ 268605 w 337184"/>
                <a:gd name="connsiteY5" fmla="*/ 47625 h 285930"/>
                <a:gd name="connsiteX6" fmla="*/ 299085 w 337184"/>
                <a:gd name="connsiteY6" fmla="*/ 102870 h 285930"/>
                <a:gd name="connsiteX7" fmla="*/ 337185 w 337184"/>
                <a:gd name="connsiteY7" fmla="*/ 102870 h 285930"/>
                <a:gd name="connsiteX8" fmla="*/ 337185 w 337184"/>
                <a:gd name="connsiteY8" fmla="*/ 7620 h 285930"/>
                <a:gd name="connsiteX9" fmla="*/ 298133 w 337184"/>
                <a:gd name="connsiteY9" fmla="*/ 7620 h 285930"/>
                <a:gd name="connsiteX10" fmla="*/ 290512 w 337184"/>
                <a:gd name="connsiteY10" fmla="*/ 23813 h 285930"/>
                <a:gd name="connsiteX11" fmla="*/ 186690 w 337184"/>
                <a:gd name="connsiteY11" fmla="*/ 0 h 285930"/>
                <a:gd name="connsiteX12" fmla="*/ 0 w 337184"/>
                <a:gd name="connsiteY12" fmla="*/ 147638 h 285930"/>
                <a:gd name="connsiteX13" fmla="*/ 124777 w 337184"/>
                <a:gd name="connsiteY13" fmla="*/ 278130 h 285930"/>
                <a:gd name="connsiteX14" fmla="*/ 193358 w 337184"/>
                <a:gd name="connsiteY14" fmla="*/ 285750 h 285930"/>
                <a:gd name="connsiteX15" fmla="*/ 336233 w 337184"/>
                <a:gd name="connsiteY15" fmla="*/ 236220 h 285930"/>
                <a:gd name="connsiteX16" fmla="*/ 336233 w 337184"/>
                <a:gd name="connsiteY16" fmla="*/ 189548 h 285930"/>
                <a:gd name="connsiteX17" fmla="*/ 337185 w 337184"/>
                <a:gd name="connsiteY17" fmla="*/ 189548 h 285930"/>
                <a:gd name="connsiteX18" fmla="*/ 337185 w 337184"/>
                <a:gd name="connsiteY18" fmla="*/ 189548 h 285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7184" h="28593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67BED53-3712-46C6-B9F7-3A3A42150E72}"/>
                </a:ext>
              </a:extLst>
            </p:cNvPr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>
                <a:gd name="connsiteX0" fmla="*/ 0 w 351472"/>
                <a:gd name="connsiteY0" fmla="*/ 0 h 267652"/>
                <a:gd name="connsiteX1" fmla="*/ 0 w 351472"/>
                <a:gd name="connsiteY1" fmla="*/ 95250 h 267652"/>
                <a:gd name="connsiteX2" fmla="*/ 28575 w 351472"/>
                <a:gd name="connsiteY2" fmla="*/ 94298 h 267652"/>
                <a:gd name="connsiteX3" fmla="*/ 41910 w 351472"/>
                <a:gd name="connsiteY3" fmla="*/ 40005 h 267652"/>
                <a:gd name="connsiteX4" fmla="*/ 86677 w 351472"/>
                <a:gd name="connsiteY4" fmla="*/ 26670 h 267652"/>
                <a:gd name="connsiteX5" fmla="*/ 127635 w 351472"/>
                <a:gd name="connsiteY5" fmla="*/ 26670 h 267652"/>
                <a:gd name="connsiteX6" fmla="*/ 127635 w 351472"/>
                <a:gd name="connsiteY6" fmla="*/ 210503 h 267652"/>
                <a:gd name="connsiteX7" fmla="*/ 108585 w 351472"/>
                <a:gd name="connsiteY7" fmla="*/ 239078 h 267652"/>
                <a:gd name="connsiteX8" fmla="*/ 75248 w 351472"/>
                <a:gd name="connsiteY8" fmla="*/ 240983 h 267652"/>
                <a:gd name="connsiteX9" fmla="*/ 75248 w 351472"/>
                <a:gd name="connsiteY9" fmla="*/ 267653 h 267652"/>
                <a:gd name="connsiteX10" fmla="*/ 277178 w 351472"/>
                <a:gd name="connsiteY10" fmla="*/ 267653 h 267652"/>
                <a:gd name="connsiteX11" fmla="*/ 277178 w 351472"/>
                <a:gd name="connsiteY11" fmla="*/ 240983 h 267652"/>
                <a:gd name="connsiteX12" fmla="*/ 246698 w 351472"/>
                <a:gd name="connsiteY12" fmla="*/ 240030 h 267652"/>
                <a:gd name="connsiteX13" fmla="*/ 223838 w 351472"/>
                <a:gd name="connsiteY13" fmla="*/ 210503 h 267652"/>
                <a:gd name="connsiteX14" fmla="*/ 223838 w 351472"/>
                <a:gd name="connsiteY14" fmla="*/ 26670 h 267652"/>
                <a:gd name="connsiteX15" fmla="*/ 264795 w 351472"/>
                <a:gd name="connsiteY15" fmla="*/ 26670 h 267652"/>
                <a:gd name="connsiteX16" fmla="*/ 303848 w 351472"/>
                <a:gd name="connsiteY16" fmla="*/ 33337 h 267652"/>
                <a:gd name="connsiteX17" fmla="*/ 322898 w 351472"/>
                <a:gd name="connsiteY17" fmla="*/ 94298 h 267652"/>
                <a:gd name="connsiteX18" fmla="*/ 351473 w 351472"/>
                <a:gd name="connsiteY18" fmla="*/ 95250 h 267652"/>
                <a:gd name="connsiteX19" fmla="*/ 351473 w 351472"/>
                <a:gd name="connsiteY19" fmla="*/ 0 h 267652"/>
                <a:gd name="connsiteX20" fmla="*/ 0 w 351472"/>
                <a:gd name="connsiteY20" fmla="*/ 0 h 267652"/>
                <a:gd name="connsiteX21" fmla="*/ 0 w 351472"/>
                <a:gd name="connsiteY21" fmla="*/ 0 h 267652"/>
                <a:gd name="connsiteX22" fmla="*/ 0 w 351472"/>
                <a:gd name="connsiteY22" fmla="*/ 0 h 26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1472" h="267652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60EEF25-A6FC-4D47-8170-6EDCBF32E748}"/>
                </a:ext>
              </a:extLst>
            </p:cNvPr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>
                <a:gd name="connsiteX0" fmla="*/ 59055 w 413385"/>
                <a:gd name="connsiteY0" fmla="*/ 203835 h 266700"/>
                <a:gd name="connsiteX1" fmla="*/ 0 w 413385"/>
                <a:gd name="connsiteY1" fmla="*/ 239078 h 266700"/>
                <a:gd name="connsiteX2" fmla="*/ 0 w 413385"/>
                <a:gd name="connsiteY2" fmla="*/ 265748 h 266700"/>
                <a:gd name="connsiteX3" fmla="*/ 136208 w 413385"/>
                <a:gd name="connsiteY3" fmla="*/ 265748 h 266700"/>
                <a:gd name="connsiteX4" fmla="*/ 136208 w 413385"/>
                <a:gd name="connsiteY4" fmla="*/ 239078 h 266700"/>
                <a:gd name="connsiteX5" fmla="*/ 107633 w 413385"/>
                <a:gd name="connsiteY5" fmla="*/ 237173 h 266700"/>
                <a:gd name="connsiteX6" fmla="*/ 96203 w 413385"/>
                <a:gd name="connsiteY6" fmla="*/ 224790 h 266700"/>
                <a:gd name="connsiteX7" fmla="*/ 100013 w 413385"/>
                <a:gd name="connsiteY7" fmla="*/ 213360 h 266700"/>
                <a:gd name="connsiteX8" fmla="*/ 181928 w 413385"/>
                <a:gd name="connsiteY8" fmla="*/ 57150 h 266700"/>
                <a:gd name="connsiteX9" fmla="*/ 181928 w 413385"/>
                <a:gd name="connsiteY9" fmla="*/ 57150 h 266700"/>
                <a:gd name="connsiteX10" fmla="*/ 251460 w 413385"/>
                <a:gd name="connsiteY10" fmla="*/ 213360 h 266700"/>
                <a:gd name="connsiteX11" fmla="*/ 255270 w 413385"/>
                <a:gd name="connsiteY11" fmla="*/ 226695 h 266700"/>
                <a:gd name="connsiteX12" fmla="*/ 230505 w 413385"/>
                <a:gd name="connsiteY12" fmla="*/ 240030 h 266700"/>
                <a:gd name="connsiteX13" fmla="*/ 215265 w 413385"/>
                <a:gd name="connsiteY13" fmla="*/ 240030 h 266700"/>
                <a:gd name="connsiteX14" fmla="*/ 215265 w 413385"/>
                <a:gd name="connsiteY14" fmla="*/ 266700 h 266700"/>
                <a:gd name="connsiteX15" fmla="*/ 413385 w 413385"/>
                <a:gd name="connsiteY15" fmla="*/ 266700 h 266700"/>
                <a:gd name="connsiteX16" fmla="*/ 413385 w 413385"/>
                <a:gd name="connsiteY16" fmla="*/ 240030 h 266700"/>
                <a:gd name="connsiteX17" fmla="*/ 348615 w 413385"/>
                <a:gd name="connsiteY17" fmla="*/ 202883 h 266700"/>
                <a:gd name="connsiteX18" fmla="*/ 246698 w 413385"/>
                <a:gd name="connsiteY18" fmla="*/ 0 h 266700"/>
                <a:gd name="connsiteX19" fmla="*/ 173355 w 413385"/>
                <a:gd name="connsiteY19" fmla="*/ 0 h 266700"/>
                <a:gd name="connsiteX20" fmla="*/ 59055 w 413385"/>
                <a:gd name="connsiteY20" fmla="*/ 203835 h 266700"/>
                <a:gd name="connsiteX21" fmla="*/ 59055 w 413385"/>
                <a:gd name="connsiteY21" fmla="*/ 203835 h 266700"/>
                <a:gd name="connsiteX22" fmla="*/ 59055 w 413385"/>
                <a:gd name="connsiteY22" fmla="*/ 203835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3385" h="26670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536240C-EEA0-4DCC-B83C-51EC45947FDA}"/>
                </a:ext>
              </a:extLst>
            </p:cNvPr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>
                <a:gd name="connsiteX0" fmla="*/ 18097 w 42862"/>
                <a:gd name="connsiteY0" fmla="*/ 19050 h 41910"/>
                <a:gd name="connsiteX1" fmla="*/ 18097 w 42862"/>
                <a:gd name="connsiteY1" fmla="*/ 12382 h 41910"/>
                <a:gd name="connsiteX2" fmla="*/ 22860 w 42862"/>
                <a:gd name="connsiteY2" fmla="*/ 12382 h 41910"/>
                <a:gd name="connsiteX3" fmla="*/ 28575 w 42862"/>
                <a:gd name="connsiteY3" fmla="*/ 16192 h 41910"/>
                <a:gd name="connsiteX4" fmla="*/ 22860 w 42862"/>
                <a:gd name="connsiteY4" fmla="*/ 20003 h 41910"/>
                <a:gd name="connsiteX5" fmla="*/ 18097 w 42862"/>
                <a:gd name="connsiteY5" fmla="*/ 20003 h 41910"/>
                <a:gd name="connsiteX6" fmla="*/ 18097 w 42862"/>
                <a:gd name="connsiteY6" fmla="*/ 19050 h 41910"/>
                <a:gd name="connsiteX7" fmla="*/ 18097 w 42862"/>
                <a:gd name="connsiteY7" fmla="*/ 19050 h 41910"/>
                <a:gd name="connsiteX8" fmla="*/ 18097 w 42862"/>
                <a:gd name="connsiteY8" fmla="*/ 22860 h 41910"/>
                <a:gd name="connsiteX9" fmla="*/ 21907 w 42862"/>
                <a:gd name="connsiteY9" fmla="*/ 22860 h 41910"/>
                <a:gd name="connsiteX10" fmla="*/ 28575 w 42862"/>
                <a:gd name="connsiteY10" fmla="*/ 33337 h 41910"/>
                <a:gd name="connsiteX11" fmla="*/ 32385 w 42862"/>
                <a:gd name="connsiteY11" fmla="*/ 33337 h 41910"/>
                <a:gd name="connsiteX12" fmla="*/ 25717 w 42862"/>
                <a:gd name="connsiteY12" fmla="*/ 22860 h 41910"/>
                <a:gd name="connsiteX13" fmla="*/ 32385 w 42862"/>
                <a:gd name="connsiteY13" fmla="*/ 16192 h 41910"/>
                <a:gd name="connsiteX14" fmla="*/ 23813 w 42862"/>
                <a:gd name="connsiteY14" fmla="*/ 9525 h 41910"/>
                <a:gd name="connsiteX15" fmla="*/ 14288 w 42862"/>
                <a:gd name="connsiteY15" fmla="*/ 9525 h 41910"/>
                <a:gd name="connsiteX16" fmla="*/ 14288 w 42862"/>
                <a:gd name="connsiteY16" fmla="*/ 33337 h 41910"/>
                <a:gd name="connsiteX17" fmla="*/ 18097 w 42862"/>
                <a:gd name="connsiteY17" fmla="*/ 33337 h 41910"/>
                <a:gd name="connsiteX18" fmla="*/ 18097 w 42862"/>
                <a:gd name="connsiteY18" fmla="*/ 22860 h 41910"/>
                <a:gd name="connsiteX19" fmla="*/ 18097 w 42862"/>
                <a:gd name="connsiteY19" fmla="*/ 22860 h 41910"/>
                <a:gd name="connsiteX20" fmla="*/ 18097 w 42862"/>
                <a:gd name="connsiteY20" fmla="*/ 22860 h 41910"/>
                <a:gd name="connsiteX21" fmla="*/ 4763 w 42862"/>
                <a:gd name="connsiteY21" fmla="*/ 20955 h 41910"/>
                <a:gd name="connsiteX22" fmla="*/ 21907 w 42862"/>
                <a:gd name="connsiteY22" fmla="*/ 3810 h 41910"/>
                <a:gd name="connsiteX23" fmla="*/ 39052 w 42862"/>
                <a:gd name="connsiteY23" fmla="*/ 20955 h 41910"/>
                <a:gd name="connsiteX24" fmla="*/ 21907 w 42862"/>
                <a:gd name="connsiteY24" fmla="*/ 38100 h 41910"/>
                <a:gd name="connsiteX25" fmla="*/ 4763 w 42862"/>
                <a:gd name="connsiteY25" fmla="*/ 20955 h 41910"/>
                <a:gd name="connsiteX26" fmla="*/ 4763 w 42862"/>
                <a:gd name="connsiteY26" fmla="*/ 20955 h 41910"/>
                <a:gd name="connsiteX27" fmla="*/ 4763 w 42862"/>
                <a:gd name="connsiteY27" fmla="*/ 20955 h 41910"/>
                <a:gd name="connsiteX28" fmla="*/ 21907 w 42862"/>
                <a:gd name="connsiteY28" fmla="*/ 41910 h 41910"/>
                <a:gd name="connsiteX29" fmla="*/ 42863 w 42862"/>
                <a:gd name="connsiteY29" fmla="*/ 20955 h 41910"/>
                <a:gd name="connsiteX30" fmla="*/ 21907 w 42862"/>
                <a:gd name="connsiteY30" fmla="*/ 0 h 41910"/>
                <a:gd name="connsiteX31" fmla="*/ 0 w 42862"/>
                <a:gd name="connsiteY31" fmla="*/ 20955 h 41910"/>
                <a:gd name="connsiteX32" fmla="*/ 21907 w 42862"/>
                <a:gd name="connsiteY32" fmla="*/ 41910 h 41910"/>
                <a:gd name="connsiteX33" fmla="*/ 21907 w 42862"/>
                <a:gd name="connsiteY33" fmla="*/ 41910 h 41910"/>
                <a:gd name="connsiteX34" fmla="*/ 21907 w 42862"/>
                <a:gd name="connsiteY34" fmla="*/ 41910 h 4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2862" h="4191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F50262D-1A76-40BF-87DA-8338F12862C0}"/>
                </a:ext>
              </a:extLst>
            </p:cNvPr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>
                <a:gd name="connsiteX0" fmla="*/ 151553 w 176318"/>
                <a:gd name="connsiteY0" fmla="*/ 4212 h 62314"/>
                <a:gd name="connsiteX1" fmla="*/ 158221 w 176318"/>
                <a:gd name="connsiteY1" fmla="*/ 6117 h 62314"/>
                <a:gd name="connsiteX2" fmla="*/ 154411 w 176318"/>
                <a:gd name="connsiteY2" fmla="*/ 8022 h 62314"/>
                <a:gd name="connsiteX3" fmla="*/ 154411 w 176318"/>
                <a:gd name="connsiteY3" fmla="*/ 8975 h 62314"/>
                <a:gd name="connsiteX4" fmla="*/ 172508 w 176318"/>
                <a:gd name="connsiteY4" fmla="*/ 14690 h 62314"/>
                <a:gd name="connsiteX5" fmla="*/ 174413 w 176318"/>
                <a:gd name="connsiteY5" fmla="*/ 16595 h 62314"/>
                <a:gd name="connsiteX6" fmla="*/ 172508 w 176318"/>
                <a:gd name="connsiteY6" fmla="*/ 17547 h 62314"/>
                <a:gd name="connsiteX7" fmla="*/ 173461 w 176318"/>
                <a:gd name="connsiteY7" fmla="*/ 19452 h 62314"/>
                <a:gd name="connsiteX8" fmla="*/ 176318 w 176318"/>
                <a:gd name="connsiteY8" fmla="*/ 20405 h 62314"/>
                <a:gd name="connsiteX9" fmla="*/ 154411 w 176318"/>
                <a:gd name="connsiteY9" fmla="*/ 24215 h 62314"/>
                <a:gd name="connsiteX10" fmla="*/ 147743 w 176318"/>
                <a:gd name="connsiteY10" fmla="*/ 24215 h 62314"/>
                <a:gd name="connsiteX11" fmla="*/ 138218 w 176318"/>
                <a:gd name="connsiteY11" fmla="*/ 25167 h 62314"/>
                <a:gd name="connsiteX12" fmla="*/ 44873 w 176318"/>
                <a:gd name="connsiteY12" fmla="*/ 48027 h 62314"/>
                <a:gd name="connsiteX13" fmla="*/ 7726 w 176318"/>
                <a:gd name="connsiteY13" fmla="*/ 62315 h 62314"/>
                <a:gd name="connsiteX14" fmla="*/ 106 w 176318"/>
                <a:gd name="connsiteY14" fmla="*/ 52790 h 62314"/>
                <a:gd name="connsiteX15" fmla="*/ 22966 w 176318"/>
                <a:gd name="connsiteY15" fmla="*/ 23262 h 62314"/>
                <a:gd name="connsiteX16" fmla="*/ 53446 w 176318"/>
                <a:gd name="connsiteY16" fmla="*/ 8975 h 62314"/>
                <a:gd name="connsiteX17" fmla="*/ 126788 w 176318"/>
                <a:gd name="connsiteY17" fmla="*/ 1355 h 62314"/>
                <a:gd name="connsiteX18" fmla="*/ 146791 w 176318"/>
                <a:gd name="connsiteY18" fmla="*/ 3260 h 62314"/>
                <a:gd name="connsiteX19" fmla="*/ 151553 w 176318"/>
                <a:gd name="connsiteY19" fmla="*/ 4212 h 62314"/>
                <a:gd name="connsiteX20" fmla="*/ 151553 w 176318"/>
                <a:gd name="connsiteY20" fmla="*/ 4212 h 62314"/>
                <a:gd name="connsiteX21" fmla="*/ 151553 w 176318"/>
                <a:gd name="connsiteY21" fmla="*/ 4212 h 62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6318" h="62314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40B686-09B1-4D14-97E4-DF4DCEF06C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618038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21" name="Picture 20" descr="A picture containing line, screenshot&#10;&#10;Description automatically generated">
            <a:extLst>
              <a:ext uri="{FF2B5EF4-FFF2-40B4-BE49-F238E27FC236}">
                <a16:creationId xmlns:a16="http://schemas.microsoft.com/office/drawing/2014/main" id="{23A7F958-E085-4990-A6E9-DB1D4B46F4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890" t="17087" r="18197"/>
          <a:stretch/>
        </p:blipFill>
        <p:spPr>
          <a:xfrm rot="5400000" flipH="1">
            <a:off x="7554994" y="2220994"/>
            <a:ext cx="6858005" cy="241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6789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- Miss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53387A8-7D58-42E9-8090-BD77DD665C44}"/>
              </a:ext>
            </a:extLst>
          </p:cNvPr>
          <p:cNvSpPr/>
          <p:nvPr userDrawn="1"/>
        </p:nvSpPr>
        <p:spPr>
          <a:xfrm>
            <a:off x="-2" y="5715638"/>
            <a:ext cx="12192000" cy="1142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2DA0B5-56BB-4E4A-8FC1-E30136AE4064}"/>
              </a:ext>
            </a:extLst>
          </p:cNvPr>
          <p:cNvSpPr txBox="1"/>
          <p:nvPr userDrawn="1"/>
        </p:nvSpPr>
        <p:spPr>
          <a:xfrm>
            <a:off x="0" y="5838263"/>
            <a:ext cx="12192000" cy="681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9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Helping people achieve education and workplace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success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16" name="Graphic 36">
            <a:extLst>
              <a:ext uri="{FF2B5EF4-FFF2-40B4-BE49-F238E27FC236}">
                <a16:creationId xmlns:a16="http://schemas.microsoft.com/office/drawing/2014/main" id="{E17A0E8A-5C49-4FDA-8A45-DB58F6BDCD41}"/>
              </a:ext>
            </a:extLst>
          </p:cNvPr>
          <p:cNvGrpSpPr/>
          <p:nvPr userDrawn="1"/>
        </p:nvGrpSpPr>
        <p:grpSpPr>
          <a:xfrm>
            <a:off x="3050530" y="2243001"/>
            <a:ext cx="6090936" cy="1566780"/>
            <a:chOff x="5539739" y="3286125"/>
            <a:chExt cx="1111567" cy="285930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652E066-999E-44BD-A066-D20FCD9EA03A}"/>
                </a:ext>
              </a:extLst>
            </p:cNvPr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>
                <a:gd name="connsiteX0" fmla="*/ 337185 w 337184"/>
                <a:gd name="connsiteY0" fmla="*/ 189548 h 285930"/>
                <a:gd name="connsiteX1" fmla="*/ 290512 w 337184"/>
                <a:gd name="connsiteY1" fmla="*/ 234315 h 285930"/>
                <a:gd name="connsiteX2" fmla="*/ 209550 w 337184"/>
                <a:gd name="connsiteY2" fmla="*/ 255270 h 285930"/>
                <a:gd name="connsiteX3" fmla="*/ 97155 w 337184"/>
                <a:gd name="connsiteY3" fmla="*/ 143828 h 285930"/>
                <a:gd name="connsiteX4" fmla="*/ 199072 w 337184"/>
                <a:gd name="connsiteY4" fmla="*/ 25717 h 285930"/>
                <a:gd name="connsiteX5" fmla="*/ 268605 w 337184"/>
                <a:gd name="connsiteY5" fmla="*/ 47625 h 285930"/>
                <a:gd name="connsiteX6" fmla="*/ 299085 w 337184"/>
                <a:gd name="connsiteY6" fmla="*/ 102870 h 285930"/>
                <a:gd name="connsiteX7" fmla="*/ 337185 w 337184"/>
                <a:gd name="connsiteY7" fmla="*/ 102870 h 285930"/>
                <a:gd name="connsiteX8" fmla="*/ 337185 w 337184"/>
                <a:gd name="connsiteY8" fmla="*/ 7620 h 285930"/>
                <a:gd name="connsiteX9" fmla="*/ 298133 w 337184"/>
                <a:gd name="connsiteY9" fmla="*/ 7620 h 285930"/>
                <a:gd name="connsiteX10" fmla="*/ 290512 w 337184"/>
                <a:gd name="connsiteY10" fmla="*/ 23813 h 285930"/>
                <a:gd name="connsiteX11" fmla="*/ 186690 w 337184"/>
                <a:gd name="connsiteY11" fmla="*/ 0 h 285930"/>
                <a:gd name="connsiteX12" fmla="*/ 0 w 337184"/>
                <a:gd name="connsiteY12" fmla="*/ 147638 h 285930"/>
                <a:gd name="connsiteX13" fmla="*/ 124777 w 337184"/>
                <a:gd name="connsiteY13" fmla="*/ 278130 h 285930"/>
                <a:gd name="connsiteX14" fmla="*/ 193358 w 337184"/>
                <a:gd name="connsiteY14" fmla="*/ 285750 h 285930"/>
                <a:gd name="connsiteX15" fmla="*/ 336233 w 337184"/>
                <a:gd name="connsiteY15" fmla="*/ 236220 h 285930"/>
                <a:gd name="connsiteX16" fmla="*/ 336233 w 337184"/>
                <a:gd name="connsiteY16" fmla="*/ 189548 h 285930"/>
                <a:gd name="connsiteX17" fmla="*/ 337185 w 337184"/>
                <a:gd name="connsiteY17" fmla="*/ 189548 h 285930"/>
                <a:gd name="connsiteX18" fmla="*/ 337185 w 337184"/>
                <a:gd name="connsiteY18" fmla="*/ 189548 h 285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7184" h="28593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C916595-7D13-4EF8-B9B2-AF56AD837267}"/>
                </a:ext>
              </a:extLst>
            </p:cNvPr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>
                <a:gd name="connsiteX0" fmla="*/ 0 w 351472"/>
                <a:gd name="connsiteY0" fmla="*/ 0 h 267652"/>
                <a:gd name="connsiteX1" fmla="*/ 0 w 351472"/>
                <a:gd name="connsiteY1" fmla="*/ 95250 h 267652"/>
                <a:gd name="connsiteX2" fmla="*/ 28575 w 351472"/>
                <a:gd name="connsiteY2" fmla="*/ 94298 h 267652"/>
                <a:gd name="connsiteX3" fmla="*/ 41910 w 351472"/>
                <a:gd name="connsiteY3" fmla="*/ 40005 h 267652"/>
                <a:gd name="connsiteX4" fmla="*/ 86677 w 351472"/>
                <a:gd name="connsiteY4" fmla="*/ 26670 h 267652"/>
                <a:gd name="connsiteX5" fmla="*/ 127635 w 351472"/>
                <a:gd name="connsiteY5" fmla="*/ 26670 h 267652"/>
                <a:gd name="connsiteX6" fmla="*/ 127635 w 351472"/>
                <a:gd name="connsiteY6" fmla="*/ 210503 h 267652"/>
                <a:gd name="connsiteX7" fmla="*/ 108585 w 351472"/>
                <a:gd name="connsiteY7" fmla="*/ 239078 h 267652"/>
                <a:gd name="connsiteX8" fmla="*/ 75248 w 351472"/>
                <a:gd name="connsiteY8" fmla="*/ 240983 h 267652"/>
                <a:gd name="connsiteX9" fmla="*/ 75248 w 351472"/>
                <a:gd name="connsiteY9" fmla="*/ 267653 h 267652"/>
                <a:gd name="connsiteX10" fmla="*/ 277178 w 351472"/>
                <a:gd name="connsiteY10" fmla="*/ 267653 h 267652"/>
                <a:gd name="connsiteX11" fmla="*/ 277178 w 351472"/>
                <a:gd name="connsiteY11" fmla="*/ 240983 h 267652"/>
                <a:gd name="connsiteX12" fmla="*/ 246698 w 351472"/>
                <a:gd name="connsiteY12" fmla="*/ 240030 h 267652"/>
                <a:gd name="connsiteX13" fmla="*/ 223838 w 351472"/>
                <a:gd name="connsiteY13" fmla="*/ 210503 h 267652"/>
                <a:gd name="connsiteX14" fmla="*/ 223838 w 351472"/>
                <a:gd name="connsiteY14" fmla="*/ 26670 h 267652"/>
                <a:gd name="connsiteX15" fmla="*/ 264795 w 351472"/>
                <a:gd name="connsiteY15" fmla="*/ 26670 h 267652"/>
                <a:gd name="connsiteX16" fmla="*/ 303848 w 351472"/>
                <a:gd name="connsiteY16" fmla="*/ 33337 h 267652"/>
                <a:gd name="connsiteX17" fmla="*/ 322898 w 351472"/>
                <a:gd name="connsiteY17" fmla="*/ 94298 h 267652"/>
                <a:gd name="connsiteX18" fmla="*/ 351473 w 351472"/>
                <a:gd name="connsiteY18" fmla="*/ 95250 h 267652"/>
                <a:gd name="connsiteX19" fmla="*/ 351473 w 351472"/>
                <a:gd name="connsiteY19" fmla="*/ 0 h 267652"/>
                <a:gd name="connsiteX20" fmla="*/ 0 w 351472"/>
                <a:gd name="connsiteY20" fmla="*/ 0 h 267652"/>
                <a:gd name="connsiteX21" fmla="*/ 0 w 351472"/>
                <a:gd name="connsiteY21" fmla="*/ 0 h 267652"/>
                <a:gd name="connsiteX22" fmla="*/ 0 w 351472"/>
                <a:gd name="connsiteY22" fmla="*/ 0 h 26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1472" h="267652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00F90ED-67E6-4DE2-99FD-54B52C86BEEE}"/>
                </a:ext>
              </a:extLst>
            </p:cNvPr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>
                <a:gd name="connsiteX0" fmla="*/ 59055 w 413385"/>
                <a:gd name="connsiteY0" fmla="*/ 203835 h 266700"/>
                <a:gd name="connsiteX1" fmla="*/ 0 w 413385"/>
                <a:gd name="connsiteY1" fmla="*/ 239078 h 266700"/>
                <a:gd name="connsiteX2" fmla="*/ 0 w 413385"/>
                <a:gd name="connsiteY2" fmla="*/ 265748 h 266700"/>
                <a:gd name="connsiteX3" fmla="*/ 136208 w 413385"/>
                <a:gd name="connsiteY3" fmla="*/ 265748 h 266700"/>
                <a:gd name="connsiteX4" fmla="*/ 136208 w 413385"/>
                <a:gd name="connsiteY4" fmla="*/ 239078 h 266700"/>
                <a:gd name="connsiteX5" fmla="*/ 107633 w 413385"/>
                <a:gd name="connsiteY5" fmla="*/ 237173 h 266700"/>
                <a:gd name="connsiteX6" fmla="*/ 96203 w 413385"/>
                <a:gd name="connsiteY6" fmla="*/ 224790 h 266700"/>
                <a:gd name="connsiteX7" fmla="*/ 100013 w 413385"/>
                <a:gd name="connsiteY7" fmla="*/ 213360 h 266700"/>
                <a:gd name="connsiteX8" fmla="*/ 181928 w 413385"/>
                <a:gd name="connsiteY8" fmla="*/ 57150 h 266700"/>
                <a:gd name="connsiteX9" fmla="*/ 181928 w 413385"/>
                <a:gd name="connsiteY9" fmla="*/ 57150 h 266700"/>
                <a:gd name="connsiteX10" fmla="*/ 251460 w 413385"/>
                <a:gd name="connsiteY10" fmla="*/ 213360 h 266700"/>
                <a:gd name="connsiteX11" fmla="*/ 255270 w 413385"/>
                <a:gd name="connsiteY11" fmla="*/ 226695 h 266700"/>
                <a:gd name="connsiteX12" fmla="*/ 230505 w 413385"/>
                <a:gd name="connsiteY12" fmla="*/ 240030 h 266700"/>
                <a:gd name="connsiteX13" fmla="*/ 215265 w 413385"/>
                <a:gd name="connsiteY13" fmla="*/ 240030 h 266700"/>
                <a:gd name="connsiteX14" fmla="*/ 215265 w 413385"/>
                <a:gd name="connsiteY14" fmla="*/ 266700 h 266700"/>
                <a:gd name="connsiteX15" fmla="*/ 413385 w 413385"/>
                <a:gd name="connsiteY15" fmla="*/ 266700 h 266700"/>
                <a:gd name="connsiteX16" fmla="*/ 413385 w 413385"/>
                <a:gd name="connsiteY16" fmla="*/ 240030 h 266700"/>
                <a:gd name="connsiteX17" fmla="*/ 348615 w 413385"/>
                <a:gd name="connsiteY17" fmla="*/ 202883 h 266700"/>
                <a:gd name="connsiteX18" fmla="*/ 246698 w 413385"/>
                <a:gd name="connsiteY18" fmla="*/ 0 h 266700"/>
                <a:gd name="connsiteX19" fmla="*/ 173355 w 413385"/>
                <a:gd name="connsiteY19" fmla="*/ 0 h 266700"/>
                <a:gd name="connsiteX20" fmla="*/ 59055 w 413385"/>
                <a:gd name="connsiteY20" fmla="*/ 203835 h 266700"/>
                <a:gd name="connsiteX21" fmla="*/ 59055 w 413385"/>
                <a:gd name="connsiteY21" fmla="*/ 203835 h 266700"/>
                <a:gd name="connsiteX22" fmla="*/ 59055 w 413385"/>
                <a:gd name="connsiteY22" fmla="*/ 203835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3385" h="26670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A66792F-DEAC-46A9-920F-F0A7FCB71FEF}"/>
                </a:ext>
              </a:extLst>
            </p:cNvPr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>
                <a:gd name="connsiteX0" fmla="*/ 18097 w 42862"/>
                <a:gd name="connsiteY0" fmla="*/ 19050 h 41910"/>
                <a:gd name="connsiteX1" fmla="*/ 18097 w 42862"/>
                <a:gd name="connsiteY1" fmla="*/ 12382 h 41910"/>
                <a:gd name="connsiteX2" fmla="*/ 22860 w 42862"/>
                <a:gd name="connsiteY2" fmla="*/ 12382 h 41910"/>
                <a:gd name="connsiteX3" fmla="*/ 28575 w 42862"/>
                <a:gd name="connsiteY3" fmla="*/ 16192 h 41910"/>
                <a:gd name="connsiteX4" fmla="*/ 22860 w 42862"/>
                <a:gd name="connsiteY4" fmla="*/ 20003 h 41910"/>
                <a:gd name="connsiteX5" fmla="*/ 18097 w 42862"/>
                <a:gd name="connsiteY5" fmla="*/ 20003 h 41910"/>
                <a:gd name="connsiteX6" fmla="*/ 18097 w 42862"/>
                <a:gd name="connsiteY6" fmla="*/ 19050 h 41910"/>
                <a:gd name="connsiteX7" fmla="*/ 18097 w 42862"/>
                <a:gd name="connsiteY7" fmla="*/ 19050 h 41910"/>
                <a:gd name="connsiteX8" fmla="*/ 18097 w 42862"/>
                <a:gd name="connsiteY8" fmla="*/ 22860 h 41910"/>
                <a:gd name="connsiteX9" fmla="*/ 21907 w 42862"/>
                <a:gd name="connsiteY9" fmla="*/ 22860 h 41910"/>
                <a:gd name="connsiteX10" fmla="*/ 28575 w 42862"/>
                <a:gd name="connsiteY10" fmla="*/ 33337 h 41910"/>
                <a:gd name="connsiteX11" fmla="*/ 32385 w 42862"/>
                <a:gd name="connsiteY11" fmla="*/ 33337 h 41910"/>
                <a:gd name="connsiteX12" fmla="*/ 25717 w 42862"/>
                <a:gd name="connsiteY12" fmla="*/ 22860 h 41910"/>
                <a:gd name="connsiteX13" fmla="*/ 32385 w 42862"/>
                <a:gd name="connsiteY13" fmla="*/ 16192 h 41910"/>
                <a:gd name="connsiteX14" fmla="*/ 23813 w 42862"/>
                <a:gd name="connsiteY14" fmla="*/ 9525 h 41910"/>
                <a:gd name="connsiteX15" fmla="*/ 14288 w 42862"/>
                <a:gd name="connsiteY15" fmla="*/ 9525 h 41910"/>
                <a:gd name="connsiteX16" fmla="*/ 14288 w 42862"/>
                <a:gd name="connsiteY16" fmla="*/ 33337 h 41910"/>
                <a:gd name="connsiteX17" fmla="*/ 18097 w 42862"/>
                <a:gd name="connsiteY17" fmla="*/ 33337 h 41910"/>
                <a:gd name="connsiteX18" fmla="*/ 18097 w 42862"/>
                <a:gd name="connsiteY18" fmla="*/ 22860 h 41910"/>
                <a:gd name="connsiteX19" fmla="*/ 18097 w 42862"/>
                <a:gd name="connsiteY19" fmla="*/ 22860 h 41910"/>
                <a:gd name="connsiteX20" fmla="*/ 18097 w 42862"/>
                <a:gd name="connsiteY20" fmla="*/ 22860 h 41910"/>
                <a:gd name="connsiteX21" fmla="*/ 4763 w 42862"/>
                <a:gd name="connsiteY21" fmla="*/ 20955 h 41910"/>
                <a:gd name="connsiteX22" fmla="*/ 21907 w 42862"/>
                <a:gd name="connsiteY22" fmla="*/ 3810 h 41910"/>
                <a:gd name="connsiteX23" fmla="*/ 39052 w 42862"/>
                <a:gd name="connsiteY23" fmla="*/ 20955 h 41910"/>
                <a:gd name="connsiteX24" fmla="*/ 21907 w 42862"/>
                <a:gd name="connsiteY24" fmla="*/ 38100 h 41910"/>
                <a:gd name="connsiteX25" fmla="*/ 4763 w 42862"/>
                <a:gd name="connsiteY25" fmla="*/ 20955 h 41910"/>
                <a:gd name="connsiteX26" fmla="*/ 4763 w 42862"/>
                <a:gd name="connsiteY26" fmla="*/ 20955 h 41910"/>
                <a:gd name="connsiteX27" fmla="*/ 4763 w 42862"/>
                <a:gd name="connsiteY27" fmla="*/ 20955 h 41910"/>
                <a:gd name="connsiteX28" fmla="*/ 21907 w 42862"/>
                <a:gd name="connsiteY28" fmla="*/ 41910 h 41910"/>
                <a:gd name="connsiteX29" fmla="*/ 42863 w 42862"/>
                <a:gd name="connsiteY29" fmla="*/ 20955 h 41910"/>
                <a:gd name="connsiteX30" fmla="*/ 21907 w 42862"/>
                <a:gd name="connsiteY30" fmla="*/ 0 h 41910"/>
                <a:gd name="connsiteX31" fmla="*/ 0 w 42862"/>
                <a:gd name="connsiteY31" fmla="*/ 20955 h 41910"/>
                <a:gd name="connsiteX32" fmla="*/ 21907 w 42862"/>
                <a:gd name="connsiteY32" fmla="*/ 41910 h 41910"/>
                <a:gd name="connsiteX33" fmla="*/ 21907 w 42862"/>
                <a:gd name="connsiteY33" fmla="*/ 41910 h 41910"/>
                <a:gd name="connsiteX34" fmla="*/ 21907 w 42862"/>
                <a:gd name="connsiteY34" fmla="*/ 41910 h 4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2862" h="4191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rgbClr val="19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5B0F8F3-AE84-4829-9B7D-3C0A2BBF0DD5}"/>
                </a:ext>
              </a:extLst>
            </p:cNvPr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>
                <a:gd name="connsiteX0" fmla="*/ 151553 w 176318"/>
                <a:gd name="connsiteY0" fmla="*/ 4212 h 62314"/>
                <a:gd name="connsiteX1" fmla="*/ 158221 w 176318"/>
                <a:gd name="connsiteY1" fmla="*/ 6117 h 62314"/>
                <a:gd name="connsiteX2" fmla="*/ 154411 w 176318"/>
                <a:gd name="connsiteY2" fmla="*/ 8022 h 62314"/>
                <a:gd name="connsiteX3" fmla="*/ 154411 w 176318"/>
                <a:gd name="connsiteY3" fmla="*/ 8975 h 62314"/>
                <a:gd name="connsiteX4" fmla="*/ 172508 w 176318"/>
                <a:gd name="connsiteY4" fmla="*/ 14690 h 62314"/>
                <a:gd name="connsiteX5" fmla="*/ 174413 w 176318"/>
                <a:gd name="connsiteY5" fmla="*/ 16595 h 62314"/>
                <a:gd name="connsiteX6" fmla="*/ 172508 w 176318"/>
                <a:gd name="connsiteY6" fmla="*/ 17547 h 62314"/>
                <a:gd name="connsiteX7" fmla="*/ 173461 w 176318"/>
                <a:gd name="connsiteY7" fmla="*/ 19452 h 62314"/>
                <a:gd name="connsiteX8" fmla="*/ 176318 w 176318"/>
                <a:gd name="connsiteY8" fmla="*/ 20405 h 62314"/>
                <a:gd name="connsiteX9" fmla="*/ 154411 w 176318"/>
                <a:gd name="connsiteY9" fmla="*/ 24215 h 62314"/>
                <a:gd name="connsiteX10" fmla="*/ 147743 w 176318"/>
                <a:gd name="connsiteY10" fmla="*/ 24215 h 62314"/>
                <a:gd name="connsiteX11" fmla="*/ 138218 w 176318"/>
                <a:gd name="connsiteY11" fmla="*/ 25167 h 62314"/>
                <a:gd name="connsiteX12" fmla="*/ 44873 w 176318"/>
                <a:gd name="connsiteY12" fmla="*/ 48027 h 62314"/>
                <a:gd name="connsiteX13" fmla="*/ 7726 w 176318"/>
                <a:gd name="connsiteY13" fmla="*/ 62315 h 62314"/>
                <a:gd name="connsiteX14" fmla="*/ 106 w 176318"/>
                <a:gd name="connsiteY14" fmla="*/ 52790 h 62314"/>
                <a:gd name="connsiteX15" fmla="*/ 22966 w 176318"/>
                <a:gd name="connsiteY15" fmla="*/ 23262 h 62314"/>
                <a:gd name="connsiteX16" fmla="*/ 53446 w 176318"/>
                <a:gd name="connsiteY16" fmla="*/ 8975 h 62314"/>
                <a:gd name="connsiteX17" fmla="*/ 126788 w 176318"/>
                <a:gd name="connsiteY17" fmla="*/ 1355 h 62314"/>
                <a:gd name="connsiteX18" fmla="*/ 146791 w 176318"/>
                <a:gd name="connsiteY18" fmla="*/ 3260 h 62314"/>
                <a:gd name="connsiteX19" fmla="*/ 151553 w 176318"/>
                <a:gd name="connsiteY19" fmla="*/ 4212 h 62314"/>
                <a:gd name="connsiteX20" fmla="*/ 151553 w 176318"/>
                <a:gd name="connsiteY20" fmla="*/ 4212 h 62314"/>
                <a:gd name="connsiteX21" fmla="*/ 151553 w 176318"/>
                <a:gd name="connsiteY21" fmla="*/ 4212 h 62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6318" h="62314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3212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Yellow/Image">
  <p:cSld name="Title Slide - Yellow/Image">
    <p:bg>
      <p:bgPr>
        <a:solidFill>
          <a:schemeClr val="lt1"/>
        </a:solidFill>
        <a:effectLst/>
      </p:bgPr>
    </p:bg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1" name="Google Shape;1311;g2fb3de73b56_0_2979" descr="A person wearing a yellow hat and plaid shirt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 l="26018" r="37133"/>
          <a:stretch/>
        </p:blipFill>
        <p:spPr>
          <a:xfrm flipH="1">
            <a:off x="8455629" y="-6"/>
            <a:ext cx="3736371" cy="6870224"/>
          </a:xfrm>
          <a:prstGeom prst="rect">
            <a:avLst/>
          </a:prstGeom>
          <a:noFill/>
          <a:ln>
            <a:noFill/>
          </a:ln>
        </p:spPr>
      </p:pic>
      <p:sp>
        <p:nvSpPr>
          <p:cNvPr id="1312" name="Google Shape;1312;g2fb3de73b56_0_2979"/>
          <p:cNvSpPr/>
          <p:nvPr/>
        </p:nvSpPr>
        <p:spPr>
          <a:xfrm>
            <a:off x="0" y="0"/>
            <a:ext cx="8658300" cy="6870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13" name="Google Shape;1313;g2fb3de73b56_0_2979"/>
          <p:cNvGrpSpPr/>
          <p:nvPr/>
        </p:nvGrpSpPr>
        <p:grpSpPr>
          <a:xfrm>
            <a:off x="126712" y="6435469"/>
            <a:ext cx="1222725" cy="314523"/>
            <a:chOff x="5539739" y="3286125"/>
            <a:chExt cx="1111568" cy="285930"/>
          </a:xfrm>
        </p:grpSpPr>
        <p:sp>
          <p:nvSpPr>
            <p:cNvPr id="1314" name="Google Shape;1314;g2fb3de73b56_0_2979"/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/>
              <a:ahLst/>
              <a:cxnLst/>
              <a:rect l="l" t="t" r="r" b="b"/>
              <a:pathLst>
                <a:path w="337184" h="285930" extrusionOk="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rgbClr val="193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5" name="Google Shape;1315;g2fb3de73b56_0_2979"/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/>
              <a:ahLst/>
              <a:cxnLst/>
              <a:rect l="l" t="t" r="r" b="b"/>
              <a:pathLst>
                <a:path w="351472" h="267652" extrusionOk="0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3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6" name="Google Shape;1316;g2fb3de73b56_0_2979"/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/>
              <a:ahLst/>
              <a:cxnLst/>
              <a:rect l="l" t="t" r="r" b="b"/>
              <a:pathLst>
                <a:path w="413385" h="266700" extrusionOk="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rgbClr val="193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7" name="Google Shape;1317;g2fb3de73b56_0_2979"/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/>
              <a:ahLst/>
              <a:cxnLst/>
              <a:rect l="l" t="t" r="r" b="b"/>
              <a:pathLst>
                <a:path w="42862" h="41910" extrusionOk="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rgbClr val="1930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8" name="Google Shape;1318;g2fb3de73b56_0_2979"/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/>
              <a:ahLst/>
              <a:cxnLst/>
              <a:rect l="l" t="t" r="r" b="b"/>
              <a:pathLst>
                <a:path w="176318" h="62314" extrusionOk="0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19" name="Google Shape;1319;g2fb3de73b56_0_2979"/>
          <p:cNvSpPr txBox="1">
            <a:spLocks noGrp="1"/>
          </p:cNvSpPr>
          <p:nvPr>
            <p:ph type="subTitle" idx="1"/>
          </p:nvPr>
        </p:nvSpPr>
        <p:spPr>
          <a:xfrm>
            <a:off x="1524000" y="4761311"/>
            <a:ext cx="5994300" cy="10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0" name="Google Shape;1320;g2fb3de73b56_0_2979"/>
          <p:cNvSpPr txBox="1">
            <a:spLocks noGrp="1"/>
          </p:cNvSpPr>
          <p:nvPr>
            <p:ph type="title"/>
          </p:nvPr>
        </p:nvSpPr>
        <p:spPr>
          <a:xfrm>
            <a:off x="1524001" y="2216938"/>
            <a:ext cx="5994300" cy="24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 SemiBold"/>
              <a:buNone/>
              <a:defRPr sz="52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21" name="Google Shape;1321;g2fb3de73b56_0_2979" descr="A picture containing line, screensho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2886" t="17088" r="18199"/>
          <a:stretch/>
        </p:blipFill>
        <p:spPr>
          <a:xfrm rot="5400000" flipH="1">
            <a:off x="7554994" y="2220994"/>
            <a:ext cx="6858006" cy="24160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9265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Custom Image">
  <p:cSld name="Title Slide - Custom Image">
    <p:bg>
      <p:bgPr>
        <a:solidFill>
          <a:schemeClr val="lt1"/>
        </a:solidFill>
        <a:effectLst/>
      </p:bgPr>
    </p:bg>
    <p:spTree>
      <p:nvGrpSpPr>
        <p:cNvPr id="1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Google Shape;1323;g2fb3de73b56_0_2991"/>
          <p:cNvSpPr/>
          <p:nvPr/>
        </p:nvSpPr>
        <p:spPr>
          <a:xfrm>
            <a:off x="0" y="0"/>
            <a:ext cx="8658300" cy="6870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2976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4" name="Google Shape;1324;g2fb3de73b56_0_2991"/>
          <p:cNvSpPr txBox="1">
            <a:spLocks noGrp="1"/>
          </p:cNvSpPr>
          <p:nvPr>
            <p:ph type="subTitle" idx="1"/>
          </p:nvPr>
        </p:nvSpPr>
        <p:spPr>
          <a:xfrm>
            <a:off x="1524000" y="4761311"/>
            <a:ext cx="5994300" cy="10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5" name="Google Shape;1325;g2fb3de73b56_0_2991"/>
          <p:cNvSpPr txBox="1">
            <a:spLocks noGrp="1"/>
          </p:cNvSpPr>
          <p:nvPr>
            <p:ph type="title"/>
          </p:nvPr>
        </p:nvSpPr>
        <p:spPr>
          <a:xfrm>
            <a:off x="1524001" y="2216938"/>
            <a:ext cx="5994300" cy="24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Montserrat SemiBold"/>
              <a:buNone/>
              <a:defRPr sz="5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26" name="Google Shape;1326;g2fb3de73b56_0_2991"/>
          <p:cNvGrpSpPr/>
          <p:nvPr/>
        </p:nvGrpSpPr>
        <p:grpSpPr>
          <a:xfrm>
            <a:off x="123824" y="6429177"/>
            <a:ext cx="1222725" cy="314523"/>
            <a:chOff x="5539739" y="3286125"/>
            <a:chExt cx="1111568" cy="285930"/>
          </a:xfrm>
        </p:grpSpPr>
        <p:sp>
          <p:nvSpPr>
            <p:cNvPr id="1327" name="Google Shape;1327;g2fb3de73b56_0_2991"/>
            <p:cNvSpPr/>
            <p:nvPr/>
          </p:nvSpPr>
          <p:spPr>
            <a:xfrm>
              <a:off x="5897880" y="3286125"/>
              <a:ext cx="337184" cy="285930"/>
            </a:xfrm>
            <a:custGeom>
              <a:avLst/>
              <a:gdLst/>
              <a:ahLst/>
              <a:cxnLst/>
              <a:rect l="l" t="t" r="r" b="b"/>
              <a:pathLst>
                <a:path w="337184" h="285930" extrusionOk="0">
                  <a:moveTo>
                    <a:pt x="337185" y="189548"/>
                  </a:moveTo>
                  <a:cubicBezTo>
                    <a:pt x="325755" y="202883"/>
                    <a:pt x="307658" y="223838"/>
                    <a:pt x="290512" y="234315"/>
                  </a:cubicBezTo>
                  <a:cubicBezTo>
                    <a:pt x="269558" y="247650"/>
                    <a:pt x="240030" y="255270"/>
                    <a:pt x="209550" y="255270"/>
                  </a:cubicBezTo>
                  <a:cubicBezTo>
                    <a:pt x="122872" y="255270"/>
                    <a:pt x="97155" y="199073"/>
                    <a:pt x="97155" y="143828"/>
                  </a:cubicBezTo>
                  <a:cubicBezTo>
                    <a:pt x="97155" y="86678"/>
                    <a:pt x="122872" y="25717"/>
                    <a:pt x="199072" y="25717"/>
                  </a:cubicBezTo>
                  <a:cubicBezTo>
                    <a:pt x="211455" y="25717"/>
                    <a:pt x="241935" y="25717"/>
                    <a:pt x="268605" y="47625"/>
                  </a:cubicBezTo>
                  <a:cubicBezTo>
                    <a:pt x="293370" y="66675"/>
                    <a:pt x="296228" y="89535"/>
                    <a:pt x="299085" y="102870"/>
                  </a:cubicBezTo>
                  <a:lnTo>
                    <a:pt x="337185" y="102870"/>
                  </a:lnTo>
                  <a:lnTo>
                    <a:pt x="337185" y="7620"/>
                  </a:lnTo>
                  <a:lnTo>
                    <a:pt x="298133" y="7620"/>
                  </a:lnTo>
                  <a:lnTo>
                    <a:pt x="290512" y="23813"/>
                  </a:lnTo>
                  <a:cubicBezTo>
                    <a:pt x="274320" y="16192"/>
                    <a:pt x="243840" y="0"/>
                    <a:pt x="186690" y="0"/>
                  </a:cubicBezTo>
                  <a:cubicBezTo>
                    <a:pt x="80010" y="0"/>
                    <a:pt x="0" y="65723"/>
                    <a:pt x="0" y="147638"/>
                  </a:cubicBezTo>
                  <a:cubicBezTo>
                    <a:pt x="0" y="220980"/>
                    <a:pt x="60960" y="262890"/>
                    <a:pt x="124777" y="278130"/>
                  </a:cubicBezTo>
                  <a:cubicBezTo>
                    <a:pt x="146685" y="283845"/>
                    <a:pt x="170497" y="286703"/>
                    <a:pt x="193358" y="285750"/>
                  </a:cubicBezTo>
                  <a:cubicBezTo>
                    <a:pt x="272415" y="281940"/>
                    <a:pt x="306705" y="260985"/>
                    <a:pt x="336233" y="236220"/>
                  </a:cubicBezTo>
                  <a:lnTo>
                    <a:pt x="336233" y="189548"/>
                  </a:lnTo>
                  <a:lnTo>
                    <a:pt x="337185" y="189548"/>
                  </a:lnTo>
                  <a:lnTo>
                    <a:pt x="337185" y="18954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8" name="Google Shape;1328;g2fb3de73b56_0_2991"/>
            <p:cNvSpPr/>
            <p:nvPr/>
          </p:nvSpPr>
          <p:spPr>
            <a:xfrm>
              <a:off x="6244589" y="3294697"/>
              <a:ext cx="351472" cy="267652"/>
            </a:xfrm>
            <a:custGeom>
              <a:avLst/>
              <a:gdLst/>
              <a:ahLst/>
              <a:cxnLst/>
              <a:rect l="l" t="t" r="r" b="b"/>
              <a:pathLst>
                <a:path w="351472" h="267652" extrusionOk="0">
                  <a:moveTo>
                    <a:pt x="0" y="0"/>
                  </a:moveTo>
                  <a:lnTo>
                    <a:pt x="0" y="95250"/>
                  </a:lnTo>
                  <a:lnTo>
                    <a:pt x="28575" y="94298"/>
                  </a:lnTo>
                  <a:cubicBezTo>
                    <a:pt x="30480" y="80962"/>
                    <a:pt x="31433" y="50482"/>
                    <a:pt x="41910" y="40005"/>
                  </a:cubicBezTo>
                  <a:cubicBezTo>
                    <a:pt x="55245" y="26670"/>
                    <a:pt x="70485" y="26670"/>
                    <a:pt x="86677" y="26670"/>
                  </a:cubicBezTo>
                  <a:lnTo>
                    <a:pt x="127635" y="26670"/>
                  </a:lnTo>
                  <a:lnTo>
                    <a:pt x="127635" y="210503"/>
                  </a:lnTo>
                  <a:cubicBezTo>
                    <a:pt x="127635" y="220028"/>
                    <a:pt x="126683" y="234315"/>
                    <a:pt x="108585" y="239078"/>
                  </a:cubicBezTo>
                  <a:cubicBezTo>
                    <a:pt x="101918" y="240983"/>
                    <a:pt x="98108" y="240983"/>
                    <a:pt x="75248" y="240983"/>
                  </a:cubicBezTo>
                  <a:lnTo>
                    <a:pt x="75248" y="267653"/>
                  </a:lnTo>
                  <a:lnTo>
                    <a:pt x="277178" y="267653"/>
                  </a:lnTo>
                  <a:lnTo>
                    <a:pt x="277178" y="240983"/>
                  </a:lnTo>
                  <a:cubicBezTo>
                    <a:pt x="256223" y="240983"/>
                    <a:pt x="252413" y="240983"/>
                    <a:pt x="246698" y="240030"/>
                  </a:cubicBezTo>
                  <a:cubicBezTo>
                    <a:pt x="223838" y="236220"/>
                    <a:pt x="223838" y="220028"/>
                    <a:pt x="223838" y="210503"/>
                  </a:cubicBezTo>
                  <a:lnTo>
                    <a:pt x="223838" y="26670"/>
                  </a:lnTo>
                  <a:lnTo>
                    <a:pt x="264795" y="26670"/>
                  </a:lnTo>
                  <a:cubicBezTo>
                    <a:pt x="277178" y="26670"/>
                    <a:pt x="292418" y="26670"/>
                    <a:pt x="303848" y="33337"/>
                  </a:cubicBezTo>
                  <a:cubicBezTo>
                    <a:pt x="320040" y="43815"/>
                    <a:pt x="320993" y="78105"/>
                    <a:pt x="322898" y="94298"/>
                  </a:cubicBezTo>
                  <a:lnTo>
                    <a:pt x="351473" y="95250"/>
                  </a:lnTo>
                  <a:lnTo>
                    <a:pt x="3514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9" name="Google Shape;1329;g2fb3de73b56_0_2991"/>
            <p:cNvSpPr/>
            <p:nvPr/>
          </p:nvSpPr>
          <p:spPr>
            <a:xfrm>
              <a:off x="5539739" y="3295650"/>
              <a:ext cx="413385" cy="266700"/>
            </a:xfrm>
            <a:custGeom>
              <a:avLst/>
              <a:gdLst/>
              <a:ahLst/>
              <a:cxnLst/>
              <a:rect l="l" t="t" r="r" b="b"/>
              <a:pathLst>
                <a:path w="413385" h="266700" extrusionOk="0">
                  <a:moveTo>
                    <a:pt x="59055" y="203835"/>
                  </a:moveTo>
                  <a:cubicBezTo>
                    <a:pt x="40957" y="235268"/>
                    <a:pt x="30480" y="238125"/>
                    <a:pt x="0" y="239078"/>
                  </a:cubicBezTo>
                  <a:lnTo>
                    <a:pt x="0" y="265748"/>
                  </a:lnTo>
                  <a:lnTo>
                    <a:pt x="136208" y="265748"/>
                  </a:lnTo>
                  <a:lnTo>
                    <a:pt x="136208" y="239078"/>
                  </a:lnTo>
                  <a:cubicBezTo>
                    <a:pt x="116205" y="239078"/>
                    <a:pt x="112395" y="239078"/>
                    <a:pt x="107633" y="237173"/>
                  </a:cubicBezTo>
                  <a:cubicBezTo>
                    <a:pt x="99060" y="235268"/>
                    <a:pt x="96203" y="230505"/>
                    <a:pt x="96203" y="224790"/>
                  </a:cubicBezTo>
                  <a:cubicBezTo>
                    <a:pt x="96203" y="220980"/>
                    <a:pt x="98108" y="217170"/>
                    <a:pt x="100013" y="213360"/>
                  </a:cubicBezTo>
                  <a:lnTo>
                    <a:pt x="181928" y="57150"/>
                  </a:lnTo>
                  <a:lnTo>
                    <a:pt x="181928" y="57150"/>
                  </a:lnTo>
                  <a:lnTo>
                    <a:pt x="251460" y="213360"/>
                  </a:lnTo>
                  <a:cubicBezTo>
                    <a:pt x="253365" y="218123"/>
                    <a:pt x="255270" y="221933"/>
                    <a:pt x="255270" y="226695"/>
                  </a:cubicBezTo>
                  <a:cubicBezTo>
                    <a:pt x="255270" y="240030"/>
                    <a:pt x="240030" y="240030"/>
                    <a:pt x="230505" y="240030"/>
                  </a:cubicBezTo>
                  <a:lnTo>
                    <a:pt x="215265" y="240030"/>
                  </a:lnTo>
                  <a:lnTo>
                    <a:pt x="215265" y="266700"/>
                  </a:lnTo>
                  <a:lnTo>
                    <a:pt x="413385" y="266700"/>
                  </a:lnTo>
                  <a:lnTo>
                    <a:pt x="413385" y="240030"/>
                  </a:lnTo>
                  <a:cubicBezTo>
                    <a:pt x="379095" y="240030"/>
                    <a:pt x="366713" y="234315"/>
                    <a:pt x="348615" y="202883"/>
                  </a:cubicBezTo>
                  <a:lnTo>
                    <a:pt x="246698" y="0"/>
                  </a:lnTo>
                  <a:lnTo>
                    <a:pt x="173355" y="0"/>
                  </a:lnTo>
                  <a:lnTo>
                    <a:pt x="59055" y="203835"/>
                  </a:lnTo>
                  <a:lnTo>
                    <a:pt x="59055" y="203835"/>
                  </a:lnTo>
                  <a:lnTo>
                    <a:pt x="59055" y="20383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0" name="Google Shape;1330;g2fb3de73b56_0_2991"/>
            <p:cNvSpPr/>
            <p:nvPr/>
          </p:nvSpPr>
          <p:spPr>
            <a:xfrm>
              <a:off x="6608445" y="3294697"/>
              <a:ext cx="42862" cy="41910"/>
            </a:xfrm>
            <a:custGeom>
              <a:avLst/>
              <a:gdLst/>
              <a:ahLst/>
              <a:cxnLst/>
              <a:rect l="l" t="t" r="r" b="b"/>
              <a:pathLst>
                <a:path w="42862" h="41910" extrusionOk="0">
                  <a:moveTo>
                    <a:pt x="18097" y="19050"/>
                  </a:moveTo>
                  <a:lnTo>
                    <a:pt x="18097" y="12382"/>
                  </a:lnTo>
                  <a:lnTo>
                    <a:pt x="22860" y="12382"/>
                  </a:lnTo>
                  <a:cubicBezTo>
                    <a:pt x="25717" y="12382"/>
                    <a:pt x="28575" y="13335"/>
                    <a:pt x="28575" y="16192"/>
                  </a:cubicBezTo>
                  <a:cubicBezTo>
                    <a:pt x="28575" y="20003"/>
                    <a:pt x="25717" y="20003"/>
                    <a:pt x="22860" y="20003"/>
                  </a:cubicBezTo>
                  <a:lnTo>
                    <a:pt x="18097" y="20003"/>
                  </a:lnTo>
                  <a:lnTo>
                    <a:pt x="18097" y="19050"/>
                  </a:lnTo>
                  <a:lnTo>
                    <a:pt x="18097" y="19050"/>
                  </a:lnTo>
                  <a:close/>
                  <a:moveTo>
                    <a:pt x="18097" y="22860"/>
                  </a:moveTo>
                  <a:lnTo>
                    <a:pt x="21907" y="22860"/>
                  </a:lnTo>
                  <a:lnTo>
                    <a:pt x="28575" y="33337"/>
                  </a:lnTo>
                  <a:lnTo>
                    <a:pt x="32385" y="33337"/>
                  </a:lnTo>
                  <a:lnTo>
                    <a:pt x="25717" y="22860"/>
                  </a:lnTo>
                  <a:cubicBezTo>
                    <a:pt x="29527" y="22860"/>
                    <a:pt x="32385" y="20955"/>
                    <a:pt x="32385" y="16192"/>
                  </a:cubicBezTo>
                  <a:cubicBezTo>
                    <a:pt x="32385" y="11430"/>
                    <a:pt x="29527" y="9525"/>
                    <a:pt x="23813" y="9525"/>
                  </a:cubicBezTo>
                  <a:lnTo>
                    <a:pt x="14288" y="9525"/>
                  </a:lnTo>
                  <a:lnTo>
                    <a:pt x="14288" y="33337"/>
                  </a:lnTo>
                  <a:lnTo>
                    <a:pt x="18097" y="33337"/>
                  </a:lnTo>
                  <a:lnTo>
                    <a:pt x="18097" y="22860"/>
                  </a:lnTo>
                  <a:lnTo>
                    <a:pt x="18097" y="22860"/>
                  </a:lnTo>
                  <a:lnTo>
                    <a:pt x="18097" y="22860"/>
                  </a:lnTo>
                  <a:close/>
                  <a:moveTo>
                    <a:pt x="4763" y="20955"/>
                  </a:moveTo>
                  <a:cubicBezTo>
                    <a:pt x="4763" y="11430"/>
                    <a:pt x="12382" y="3810"/>
                    <a:pt x="21907" y="3810"/>
                  </a:cubicBezTo>
                  <a:cubicBezTo>
                    <a:pt x="31432" y="3810"/>
                    <a:pt x="39052" y="11430"/>
                    <a:pt x="39052" y="20955"/>
                  </a:cubicBezTo>
                  <a:cubicBezTo>
                    <a:pt x="39052" y="31432"/>
                    <a:pt x="31432" y="38100"/>
                    <a:pt x="21907" y="38100"/>
                  </a:cubicBezTo>
                  <a:cubicBezTo>
                    <a:pt x="12382" y="38100"/>
                    <a:pt x="4763" y="31432"/>
                    <a:pt x="4763" y="20955"/>
                  </a:cubicBezTo>
                  <a:lnTo>
                    <a:pt x="4763" y="20955"/>
                  </a:lnTo>
                  <a:lnTo>
                    <a:pt x="4763" y="20955"/>
                  </a:lnTo>
                  <a:close/>
                  <a:moveTo>
                    <a:pt x="21907" y="41910"/>
                  </a:moveTo>
                  <a:cubicBezTo>
                    <a:pt x="33338" y="41910"/>
                    <a:pt x="42863" y="33337"/>
                    <a:pt x="42863" y="20955"/>
                  </a:cubicBezTo>
                  <a:cubicBezTo>
                    <a:pt x="42863" y="8573"/>
                    <a:pt x="33338" y="0"/>
                    <a:pt x="21907" y="0"/>
                  </a:cubicBezTo>
                  <a:cubicBezTo>
                    <a:pt x="10477" y="0"/>
                    <a:pt x="0" y="8573"/>
                    <a:pt x="0" y="20955"/>
                  </a:cubicBezTo>
                  <a:cubicBezTo>
                    <a:pt x="952" y="33337"/>
                    <a:pt x="10477" y="41910"/>
                    <a:pt x="21907" y="41910"/>
                  </a:cubicBezTo>
                  <a:lnTo>
                    <a:pt x="21907" y="41910"/>
                  </a:lnTo>
                  <a:lnTo>
                    <a:pt x="21907" y="419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1" name="Google Shape;1331;g2fb3de73b56_0_2991"/>
            <p:cNvSpPr/>
            <p:nvPr/>
          </p:nvSpPr>
          <p:spPr>
            <a:xfrm>
              <a:off x="5653934" y="3436217"/>
              <a:ext cx="176318" cy="62314"/>
            </a:xfrm>
            <a:custGeom>
              <a:avLst/>
              <a:gdLst/>
              <a:ahLst/>
              <a:cxnLst/>
              <a:rect l="l" t="t" r="r" b="b"/>
              <a:pathLst>
                <a:path w="176318" h="62314" extrusionOk="0">
                  <a:moveTo>
                    <a:pt x="151553" y="4212"/>
                  </a:moveTo>
                  <a:cubicBezTo>
                    <a:pt x="153458" y="3260"/>
                    <a:pt x="157268" y="5165"/>
                    <a:pt x="158221" y="6117"/>
                  </a:cubicBezTo>
                  <a:cubicBezTo>
                    <a:pt x="159173" y="8022"/>
                    <a:pt x="156316" y="7070"/>
                    <a:pt x="154411" y="8022"/>
                  </a:cubicBezTo>
                  <a:cubicBezTo>
                    <a:pt x="154411" y="9927"/>
                    <a:pt x="154411" y="8975"/>
                    <a:pt x="154411" y="8975"/>
                  </a:cubicBezTo>
                  <a:cubicBezTo>
                    <a:pt x="157268" y="8975"/>
                    <a:pt x="166793" y="10880"/>
                    <a:pt x="172508" y="14690"/>
                  </a:cubicBezTo>
                  <a:cubicBezTo>
                    <a:pt x="172508" y="16595"/>
                    <a:pt x="173461" y="15642"/>
                    <a:pt x="174413" y="16595"/>
                  </a:cubicBezTo>
                  <a:cubicBezTo>
                    <a:pt x="173461" y="16595"/>
                    <a:pt x="172508" y="16595"/>
                    <a:pt x="172508" y="17547"/>
                  </a:cubicBezTo>
                  <a:lnTo>
                    <a:pt x="173461" y="19452"/>
                  </a:lnTo>
                  <a:cubicBezTo>
                    <a:pt x="174413" y="17547"/>
                    <a:pt x="176318" y="20405"/>
                    <a:pt x="176318" y="20405"/>
                  </a:cubicBezTo>
                  <a:cubicBezTo>
                    <a:pt x="168698" y="24215"/>
                    <a:pt x="162031" y="25167"/>
                    <a:pt x="154411" y="24215"/>
                  </a:cubicBezTo>
                  <a:cubicBezTo>
                    <a:pt x="153458" y="24215"/>
                    <a:pt x="149648" y="26120"/>
                    <a:pt x="147743" y="24215"/>
                  </a:cubicBezTo>
                  <a:cubicBezTo>
                    <a:pt x="143933" y="26120"/>
                    <a:pt x="142028" y="25167"/>
                    <a:pt x="138218" y="25167"/>
                  </a:cubicBezTo>
                  <a:cubicBezTo>
                    <a:pt x="106786" y="28977"/>
                    <a:pt x="77258" y="36597"/>
                    <a:pt x="44873" y="48027"/>
                  </a:cubicBezTo>
                  <a:cubicBezTo>
                    <a:pt x="32491" y="51837"/>
                    <a:pt x="20108" y="61362"/>
                    <a:pt x="7726" y="62315"/>
                  </a:cubicBezTo>
                  <a:cubicBezTo>
                    <a:pt x="4868" y="62315"/>
                    <a:pt x="-847" y="58505"/>
                    <a:pt x="106" y="52790"/>
                  </a:cubicBezTo>
                  <a:cubicBezTo>
                    <a:pt x="106" y="43265"/>
                    <a:pt x="4868" y="35645"/>
                    <a:pt x="22966" y="23262"/>
                  </a:cubicBezTo>
                  <a:cubicBezTo>
                    <a:pt x="32491" y="17547"/>
                    <a:pt x="42968" y="12785"/>
                    <a:pt x="53446" y="8975"/>
                  </a:cubicBezTo>
                  <a:cubicBezTo>
                    <a:pt x="78211" y="2307"/>
                    <a:pt x="102023" y="-2455"/>
                    <a:pt x="126788" y="1355"/>
                  </a:cubicBezTo>
                  <a:cubicBezTo>
                    <a:pt x="134408" y="-550"/>
                    <a:pt x="139171" y="402"/>
                    <a:pt x="146791" y="3260"/>
                  </a:cubicBezTo>
                  <a:cubicBezTo>
                    <a:pt x="151553" y="2307"/>
                    <a:pt x="148696" y="3260"/>
                    <a:pt x="151553" y="4212"/>
                  </a:cubicBezTo>
                  <a:lnTo>
                    <a:pt x="151553" y="4212"/>
                  </a:lnTo>
                  <a:lnTo>
                    <a:pt x="151553" y="4212"/>
                  </a:lnTo>
                  <a:close/>
                </a:path>
              </a:pathLst>
            </a:custGeom>
            <a:solidFill>
              <a:srgbClr val="EF4A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32" name="Google Shape;1332;g2fb3de73b56_0_2991" descr="A picture containing line, screensho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12886" t="17088" r="18199"/>
          <a:stretch/>
        </p:blipFill>
        <p:spPr>
          <a:xfrm rot="5400000" flipH="1">
            <a:off x="7554994" y="2220994"/>
            <a:ext cx="6858006" cy="2416006"/>
          </a:xfrm>
          <a:prstGeom prst="rect">
            <a:avLst/>
          </a:prstGeom>
          <a:noFill/>
          <a:ln>
            <a:noFill/>
          </a:ln>
        </p:spPr>
      </p:pic>
      <p:sp>
        <p:nvSpPr>
          <p:cNvPr id="1333" name="Google Shape;1333;g2fb3de73b56_0_2991"/>
          <p:cNvSpPr>
            <a:spLocks noGrp="1"/>
          </p:cNvSpPr>
          <p:nvPr>
            <p:ph type="pic" idx="2"/>
          </p:nvPr>
        </p:nvSpPr>
        <p:spPr>
          <a:xfrm>
            <a:off x="8658225" y="0"/>
            <a:ext cx="3533700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52682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9" Type="http://schemas.openxmlformats.org/officeDocument/2006/relationships/slideLayout" Target="../slideLayouts/slideLayout74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42" Type="http://schemas.openxmlformats.org/officeDocument/2006/relationships/theme" Target="../theme/theme2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41" Type="http://schemas.openxmlformats.org/officeDocument/2006/relationships/slideLayout" Target="../slideLayouts/slideLayout76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37" Type="http://schemas.openxmlformats.org/officeDocument/2006/relationships/slideLayout" Target="../slideLayouts/slideLayout72.xml"/><Relationship Id="rId40" Type="http://schemas.openxmlformats.org/officeDocument/2006/relationships/slideLayout" Target="../slideLayouts/slideLayout75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38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2fb3de73b56_0_28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2" name="Google Shape;1202;g2fb3de73b56_0_28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C9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3" name="Google Shape;1203;g2fb3de73b56_0_28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C9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4" name="Google Shape;1204;g2fb3de73b56_0_28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A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C9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A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C9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A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C9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A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C9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A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C9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A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C9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A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C9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A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C9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A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C9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68782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8" r:id="rId1"/>
    <p:sldLayoutId id="2147483790" r:id="rId2"/>
    <p:sldLayoutId id="2147483791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  <p:sldLayoutId id="2147483805" r:id="rId16"/>
    <p:sldLayoutId id="2147483807" r:id="rId17"/>
    <p:sldLayoutId id="2147483808" r:id="rId18"/>
    <p:sldLayoutId id="2147483809" r:id="rId19"/>
    <p:sldLayoutId id="2147483810" r:id="rId20"/>
    <p:sldLayoutId id="2147483812" r:id="rId21"/>
    <p:sldLayoutId id="2147483814" r:id="rId22"/>
    <p:sldLayoutId id="2147483815" r:id="rId23"/>
    <p:sldLayoutId id="2147483816" r:id="rId24"/>
    <p:sldLayoutId id="2147483817" r:id="rId25"/>
    <p:sldLayoutId id="2147483818" r:id="rId26"/>
    <p:sldLayoutId id="2147483819" r:id="rId27"/>
    <p:sldLayoutId id="2147483820" r:id="rId28"/>
    <p:sldLayoutId id="2147483821" r:id="rId29"/>
    <p:sldLayoutId id="2147483822" r:id="rId30"/>
    <p:sldLayoutId id="2147483823" r:id="rId31"/>
    <p:sldLayoutId id="2147483824" r:id="rId32"/>
    <p:sldLayoutId id="2147483825" r:id="rId33"/>
    <p:sldLayoutId id="2147483826" r:id="rId34"/>
    <p:sldLayoutId id="2147483827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FC7C2-06A0-054D-909F-3C5AF2435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ACT Branded Template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863DEE-4DEE-684D-8CAC-31FA1B2046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91847-F3D4-E243-840E-21A1C23B6B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E5D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E5D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09325D-F6EE-0148-96D2-D47CAE5186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E5D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AF390-D4FF-9F49-832D-A10E2C205E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A350-6A5F-1B4A-8576-5D34B75D4A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E5D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E5D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81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  <p:sldLayoutId id="2147483956" r:id="rId12"/>
    <p:sldLayoutId id="2147483957" r:id="rId13"/>
    <p:sldLayoutId id="2147483958" r:id="rId14"/>
    <p:sldLayoutId id="2147483959" r:id="rId15"/>
    <p:sldLayoutId id="2147483960" r:id="rId16"/>
    <p:sldLayoutId id="2147483961" r:id="rId17"/>
    <p:sldLayoutId id="2147483962" r:id="rId18"/>
    <p:sldLayoutId id="2147483963" r:id="rId19"/>
    <p:sldLayoutId id="2147483964" r:id="rId20"/>
    <p:sldLayoutId id="2147483965" r:id="rId21"/>
    <p:sldLayoutId id="2147483966" r:id="rId22"/>
    <p:sldLayoutId id="2147483967" r:id="rId23"/>
    <p:sldLayoutId id="2147483968" r:id="rId24"/>
    <p:sldLayoutId id="2147483969" r:id="rId25"/>
    <p:sldLayoutId id="2147483970" r:id="rId26"/>
    <p:sldLayoutId id="2147483971" r:id="rId27"/>
    <p:sldLayoutId id="2147483972" r:id="rId28"/>
    <p:sldLayoutId id="2147483973" r:id="rId29"/>
    <p:sldLayoutId id="2147483974" r:id="rId30"/>
    <p:sldLayoutId id="2147483975" r:id="rId31"/>
    <p:sldLayoutId id="2147483976" r:id="rId32"/>
    <p:sldLayoutId id="2147483977" r:id="rId33"/>
    <p:sldLayoutId id="2147483978" r:id="rId34"/>
    <p:sldLayoutId id="2147483979" r:id="rId35"/>
    <p:sldLayoutId id="2147483980" r:id="rId36"/>
    <p:sldLayoutId id="2147483981" r:id="rId37"/>
    <p:sldLayoutId id="2147483982" r:id="rId38"/>
    <p:sldLayoutId id="2147483983" r:id="rId39"/>
    <p:sldLayoutId id="2147483984" r:id="rId40"/>
    <p:sldLayoutId id="2147483985" r:id="rId4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300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impactandlearning.act.org/acac/newsletter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hyperlink" Target="mailto:Trevor.McCray@act.org" TargetMode="External"/><Relationship Id="rId4" Type="http://schemas.openxmlformats.org/officeDocument/2006/relationships/hyperlink" Target="mailto:Lisa.King@act.or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FE3A15E-AE8A-4A50-B53B-4F2D5B39B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401" y="2329392"/>
            <a:ext cx="8246532" cy="1325563"/>
          </a:xfrm>
        </p:spPr>
        <p:txBody>
          <a:bodyPr>
            <a:noAutofit/>
          </a:bodyPr>
          <a:lstStyle/>
          <a:p>
            <a:r>
              <a:rPr lang="en-US" sz="6000" b="1" dirty="0"/>
              <a:t>Example Schedules for Hosting a College Application Campaign Event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0C99DE7-4090-68FE-CD15-8BD4C7061DA1}"/>
              </a:ext>
            </a:extLst>
          </p:cNvPr>
          <p:cNvGrpSpPr/>
          <p:nvPr/>
        </p:nvGrpSpPr>
        <p:grpSpPr>
          <a:xfrm>
            <a:off x="0" y="5689600"/>
            <a:ext cx="1930401" cy="1168400"/>
            <a:chOff x="0" y="5689600"/>
            <a:chExt cx="1930401" cy="11684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EAA0859-06ED-3FC6-79C8-8456C6B08088}"/>
                </a:ext>
              </a:extLst>
            </p:cNvPr>
            <p:cNvSpPr/>
            <p:nvPr/>
          </p:nvSpPr>
          <p:spPr>
            <a:xfrm>
              <a:off x="0" y="5943600"/>
              <a:ext cx="1811867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Google Shape;1333;p4">
              <a:extLst>
                <a:ext uri="{FF2B5EF4-FFF2-40B4-BE49-F238E27FC236}">
                  <a16:creationId xmlns:a16="http://schemas.microsoft.com/office/drawing/2014/main" id="{D853DF8D-285D-023C-9A4F-2E42710A1C3B}"/>
                </a:ext>
              </a:extLst>
            </p:cNvPr>
            <p:cNvPicPr preferRelativeResize="0"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" y="5689600"/>
              <a:ext cx="1930400" cy="11684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834665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9729D3-E1C1-1B60-F120-631B51F80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0B21944-3E41-F5EA-A070-D3EA2C6EF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 Basic Schedule Ideas from Participating Schools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D1CC00D-13BE-E8C7-19A0-AEA971BC1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133" y="1690688"/>
            <a:ext cx="10879667" cy="3955243"/>
          </a:xfrm>
        </p:spPr>
        <p:txBody>
          <a:bodyPr/>
          <a:lstStyle/>
          <a:p>
            <a:pPr marL="514350" lvl="1" indent="-17145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E5D"/>
                </a:solidFill>
                <a:latin typeface="Montserrat Light" panose="00000400000000000000" pitchFamily="2" charset="0"/>
                <a:ea typeface="Montserrat Light"/>
                <a:cs typeface="Montserrat Light"/>
              </a:rPr>
              <a:t>Utilize a class that all seniors have such as English. During their class period, students visit the computer lab or library to complete college applications.</a:t>
            </a:r>
          </a:p>
          <a:p>
            <a:pPr marL="514350" lvl="1" indent="-17145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E5D"/>
                </a:solidFill>
                <a:latin typeface="Montserrat Light" panose="00000400000000000000" pitchFamily="2" charset="0"/>
                <a:ea typeface="Montserrat Light"/>
                <a:cs typeface="Montserrat Light"/>
              </a:rPr>
              <a:t>Group students based on last name and schedule specific hours through the day or week (students will miss different classes based on their personal schedule)</a:t>
            </a:r>
          </a:p>
          <a:p>
            <a:pPr marL="514350" lvl="1" indent="-17145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E5D"/>
                </a:solidFill>
                <a:latin typeface="Montserrat Light" panose="00000400000000000000" pitchFamily="2" charset="0"/>
                <a:ea typeface="Montserrat Light"/>
                <a:cs typeface="Montserrat Light"/>
              </a:rPr>
              <a:t>Depending on how large of a student body, you may be able to schedule every senior in one day or it may day a full week.</a:t>
            </a:r>
          </a:p>
          <a:p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A508AFB-5974-B46D-ADCA-D2C37B4A7468}"/>
              </a:ext>
            </a:extLst>
          </p:cNvPr>
          <p:cNvGrpSpPr/>
          <p:nvPr/>
        </p:nvGrpSpPr>
        <p:grpSpPr>
          <a:xfrm>
            <a:off x="0" y="5689600"/>
            <a:ext cx="1930401" cy="1168400"/>
            <a:chOff x="0" y="5689600"/>
            <a:chExt cx="1930401" cy="11684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884994C-5F1A-B06D-72FF-B7E5F0F8B8C5}"/>
                </a:ext>
              </a:extLst>
            </p:cNvPr>
            <p:cNvSpPr/>
            <p:nvPr/>
          </p:nvSpPr>
          <p:spPr>
            <a:xfrm>
              <a:off x="0" y="5943600"/>
              <a:ext cx="1811867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Google Shape;1333;p4">
              <a:extLst>
                <a:ext uri="{FF2B5EF4-FFF2-40B4-BE49-F238E27FC236}">
                  <a16:creationId xmlns:a16="http://schemas.microsoft.com/office/drawing/2014/main" id="{0B46D262-2838-8247-4972-28A3B2C79263}"/>
                </a:ext>
              </a:extLst>
            </p:cNvPr>
            <p:cNvPicPr preferRelativeResize="0"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" y="5689600"/>
              <a:ext cx="1930400" cy="11684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61159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FE3A15E-AE8A-4A50-B53B-4F2D5B39B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/>
              <a:t>Sam Barlow High School - Schedule</a:t>
            </a:r>
          </a:p>
        </p:txBody>
      </p:sp>
      <p:pic>
        <p:nvPicPr>
          <p:cNvPr id="7" name="table" descr="A blue table with white text&#10;&#10;AI-generated content may be incorrect.">
            <a:extLst>
              <a:ext uri="{FF2B5EF4-FFF2-40B4-BE49-F238E27FC236}">
                <a16:creationId xmlns:a16="http://schemas.microsoft.com/office/drawing/2014/main" id="{1635231E-2B9B-59A0-6433-A2B098DDB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011" y="1309032"/>
            <a:ext cx="10323978" cy="4239935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8880C1A-CF67-9A26-7AF1-EF0E4B3A1F6F}"/>
              </a:ext>
            </a:extLst>
          </p:cNvPr>
          <p:cNvSpPr/>
          <p:nvPr/>
        </p:nvSpPr>
        <p:spPr>
          <a:xfrm>
            <a:off x="0" y="5943600"/>
            <a:ext cx="1811867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oogle Shape;1333;p4">
            <a:extLst>
              <a:ext uri="{FF2B5EF4-FFF2-40B4-BE49-F238E27FC236}">
                <a16:creationId xmlns:a16="http://schemas.microsoft.com/office/drawing/2014/main" id="{0F9DB79B-49F6-371A-A925-04DB327D32C9}"/>
              </a:ext>
            </a:extLst>
          </p:cNvPr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689600"/>
            <a:ext cx="1930400" cy="1168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2429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EC4716-7486-0E20-B0A4-72DF7D9B6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479505-50A1-2AF8-463B-E2490BC84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/>
              <a:t>Sam Barlow High School - Schedule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A349781-3C8A-C4AD-F6C3-728AFD49D399}"/>
              </a:ext>
            </a:extLst>
          </p:cNvPr>
          <p:cNvGrpSpPr/>
          <p:nvPr/>
        </p:nvGrpSpPr>
        <p:grpSpPr>
          <a:xfrm>
            <a:off x="0" y="5689600"/>
            <a:ext cx="1930401" cy="1168400"/>
            <a:chOff x="0" y="5689600"/>
            <a:chExt cx="1930401" cy="1168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3385170-B6C9-F372-0D97-0616DF77458B}"/>
                </a:ext>
              </a:extLst>
            </p:cNvPr>
            <p:cNvSpPr/>
            <p:nvPr/>
          </p:nvSpPr>
          <p:spPr>
            <a:xfrm>
              <a:off x="0" y="5943600"/>
              <a:ext cx="1811867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Google Shape;1333;p4">
              <a:extLst>
                <a:ext uri="{FF2B5EF4-FFF2-40B4-BE49-F238E27FC236}">
                  <a16:creationId xmlns:a16="http://schemas.microsoft.com/office/drawing/2014/main" id="{FC8CE0F9-51BF-FC8E-C169-CB7A82580E6D}"/>
                </a:ext>
              </a:extLst>
            </p:cNvPr>
            <p:cNvPicPr preferRelativeResize="0"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" y="5689600"/>
              <a:ext cx="1930400" cy="11684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table">
            <a:extLst>
              <a:ext uri="{FF2B5EF4-FFF2-40B4-BE49-F238E27FC236}">
                <a16:creationId xmlns:a16="http://schemas.microsoft.com/office/drawing/2014/main" id="{73D0300A-E3FF-3D99-5C41-CD4D66B6A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611" y="1324822"/>
            <a:ext cx="9926777" cy="420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477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EC2E2-ACF4-47A8-2919-E070D25B5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B2230F9-06EC-781F-3ABF-3A663801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8801" y="2307631"/>
            <a:ext cx="5283199" cy="1460501"/>
          </a:xfrm>
        </p:spPr>
        <p:txBody>
          <a:bodyPr anchor="ctr">
            <a:normAutofit/>
          </a:bodyPr>
          <a:lstStyle/>
          <a:p>
            <a:pPr algn="ctr"/>
            <a:r>
              <a:rPr lang="en-US" b="1" dirty="0"/>
              <a:t>Sam Barlow </a:t>
            </a:r>
            <a:br>
              <a:rPr lang="en-US" b="1" dirty="0"/>
            </a:br>
            <a:r>
              <a:rPr lang="en-US" b="1" dirty="0"/>
              <a:t>High School </a:t>
            </a:r>
            <a:br>
              <a:rPr lang="en-US" b="1" dirty="0"/>
            </a:br>
            <a:r>
              <a:rPr lang="en-US" b="1" dirty="0"/>
              <a:t>Schedule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470BF2-8D8B-F90A-2678-A0C18A82AD5F}"/>
              </a:ext>
            </a:extLst>
          </p:cNvPr>
          <p:cNvGrpSpPr/>
          <p:nvPr/>
        </p:nvGrpSpPr>
        <p:grpSpPr>
          <a:xfrm>
            <a:off x="10261599" y="5572950"/>
            <a:ext cx="1930401" cy="1168400"/>
            <a:chOff x="0" y="5689600"/>
            <a:chExt cx="1930401" cy="11684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B008F73-B542-1651-3CEF-E35CEA0D9530}"/>
                </a:ext>
              </a:extLst>
            </p:cNvPr>
            <p:cNvSpPr/>
            <p:nvPr/>
          </p:nvSpPr>
          <p:spPr>
            <a:xfrm>
              <a:off x="0" y="5943600"/>
              <a:ext cx="1811867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Google Shape;1333;p4">
              <a:extLst>
                <a:ext uri="{FF2B5EF4-FFF2-40B4-BE49-F238E27FC236}">
                  <a16:creationId xmlns:a16="http://schemas.microsoft.com/office/drawing/2014/main" id="{50C6F839-F606-089D-9A59-98003D563F3B}"/>
                </a:ext>
              </a:extLst>
            </p:cNvPr>
            <p:cNvPicPr preferRelativeResize="0"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" y="5689600"/>
              <a:ext cx="1930400" cy="1168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E628F2C-4757-922C-7741-7587CE0D746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A list of events on an orange background&#10;&#10;Description automatically generated">
            <a:extLst>
              <a:ext uri="{FF2B5EF4-FFF2-40B4-BE49-F238E27FC236}">
                <a16:creationId xmlns:a16="http://schemas.microsoft.com/office/drawing/2014/main" id="{5E985DE8-222B-AC43-F3AD-068CED9F3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96414"/>
            <a:ext cx="5882936" cy="588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77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E1CBA-F566-D29A-6B3B-2DFBB383E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BBA03B-22E8-BF69-4CE3-F06D2F8C6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/>
              <a:t>Sol C Johnson High School - Schedule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290D3CF-859B-1F41-C122-1BAA3F8BB57E}"/>
              </a:ext>
            </a:extLst>
          </p:cNvPr>
          <p:cNvGrpSpPr/>
          <p:nvPr/>
        </p:nvGrpSpPr>
        <p:grpSpPr>
          <a:xfrm>
            <a:off x="0" y="5689600"/>
            <a:ext cx="1930401" cy="1168400"/>
            <a:chOff x="0" y="5689600"/>
            <a:chExt cx="1930401" cy="1168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5B2BBD8-6F59-2732-C2F2-5801B8B72F8A}"/>
                </a:ext>
              </a:extLst>
            </p:cNvPr>
            <p:cNvSpPr/>
            <p:nvPr/>
          </p:nvSpPr>
          <p:spPr>
            <a:xfrm>
              <a:off x="0" y="5943600"/>
              <a:ext cx="1811867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Google Shape;1333;p4">
              <a:extLst>
                <a:ext uri="{FF2B5EF4-FFF2-40B4-BE49-F238E27FC236}">
                  <a16:creationId xmlns:a16="http://schemas.microsoft.com/office/drawing/2014/main" id="{2042884A-387F-9110-B2CC-3DA0F898A566}"/>
                </a:ext>
              </a:extLst>
            </p:cNvPr>
            <p:cNvPicPr preferRelativeResize="0"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" y="5689600"/>
              <a:ext cx="1930400" cy="11684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067E07F-2989-A8C1-8B00-44ACE90D0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1692" y="1192802"/>
            <a:ext cx="3661291" cy="5665198"/>
          </a:xfrm>
          <a:prstGeom prst="rect">
            <a:avLst/>
          </a:prstGeom>
        </p:spPr>
      </p:pic>
      <p:pic>
        <p:nvPicPr>
          <p:cNvPr id="6" name="Picture 5" descr="A poster for a college event&#10;&#10;Description automatically generated">
            <a:extLst>
              <a:ext uri="{FF2B5EF4-FFF2-40B4-BE49-F238E27FC236}">
                <a16:creationId xmlns:a16="http://schemas.microsoft.com/office/drawing/2014/main" id="{78A8AB10-00F0-441A-DE4D-04F3FF9832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6684" y="1189037"/>
            <a:ext cx="3665716" cy="566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697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CAB164-CF64-95B4-9DA5-00251D75F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A070690-91D1-8AB8-37F4-9908320EE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/>
              <a:t>Sol C Johnson High School - Schedule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D3BA7AB-1421-757B-DCF4-80801DEF2AE8}"/>
              </a:ext>
            </a:extLst>
          </p:cNvPr>
          <p:cNvGrpSpPr/>
          <p:nvPr/>
        </p:nvGrpSpPr>
        <p:grpSpPr>
          <a:xfrm>
            <a:off x="0" y="5689600"/>
            <a:ext cx="1930401" cy="1168400"/>
            <a:chOff x="0" y="5689600"/>
            <a:chExt cx="1930401" cy="1168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8E3E1C-02A8-EC17-BE47-35FA02A107BA}"/>
                </a:ext>
              </a:extLst>
            </p:cNvPr>
            <p:cNvSpPr/>
            <p:nvPr/>
          </p:nvSpPr>
          <p:spPr>
            <a:xfrm>
              <a:off x="0" y="5943600"/>
              <a:ext cx="1811867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Google Shape;1333;p4">
              <a:extLst>
                <a:ext uri="{FF2B5EF4-FFF2-40B4-BE49-F238E27FC236}">
                  <a16:creationId xmlns:a16="http://schemas.microsoft.com/office/drawing/2014/main" id="{4267627A-BE01-7D98-F089-5C76661757FD}"/>
                </a:ext>
              </a:extLst>
            </p:cNvPr>
            <p:cNvPicPr preferRelativeResize="0"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" y="5689600"/>
              <a:ext cx="1930400" cy="11684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table">
            <a:extLst>
              <a:ext uri="{FF2B5EF4-FFF2-40B4-BE49-F238E27FC236}">
                <a16:creationId xmlns:a16="http://schemas.microsoft.com/office/drawing/2014/main" id="{B44F736D-047C-632A-4602-D0AA9D966E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0401" y="1294501"/>
            <a:ext cx="9548164" cy="479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859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3" name="Google Shape;3093;g2fb3de73b56_0_28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"/>
              <a:buNone/>
            </a:pPr>
            <a:r>
              <a:rPr lang="en-US" b="1" dirty="0"/>
              <a:t>Stay Connected with the </a:t>
            </a:r>
            <a:br>
              <a:rPr lang="en-US" b="1" dirty="0"/>
            </a:br>
            <a:r>
              <a:rPr lang="en-US" b="1" dirty="0"/>
              <a:t>American College Application Campaign </a:t>
            </a:r>
            <a:endParaRPr dirty="0"/>
          </a:p>
        </p:txBody>
      </p:sp>
      <p:sp>
        <p:nvSpPr>
          <p:cNvPr id="3094" name="Google Shape;3094;g2fb3de73b56_0_2850"/>
          <p:cNvSpPr txBox="1">
            <a:spLocks noGrp="1"/>
          </p:cNvSpPr>
          <p:nvPr>
            <p:ph type="body" idx="1"/>
          </p:nvPr>
        </p:nvSpPr>
        <p:spPr>
          <a:xfrm>
            <a:off x="838200" y="1690687"/>
            <a:ext cx="10515600" cy="38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E5D"/>
              </a:buClr>
              <a:buSzPts val="1800"/>
              <a:buChar char="•"/>
            </a:pPr>
            <a:r>
              <a:rPr lang="en-US" sz="2800" dirty="0">
                <a:solidFill>
                  <a:srgbClr val="002E5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Newsletter: </a:t>
            </a:r>
            <a:r>
              <a:rPr lang="en-US" sz="2800" dirty="0">
                <a:solidFill>
                  <a:srgbClr val="002E5D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3"/>
              </a:rPr>
              <a:t>https://impactandlearning.act.org/acac/newsletter/</a:t>
            </a:r>
            <a:r>
              <a:rPr lang="en-US" sz="2800" dirty="0">
                <a:solidFill>
                  <a:srgbClr val="002E5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E5D"/>
              </a:buClr>
              <a:buSzPts val="1800"/>
              <a:buChar char="•"/>
            </a:pPr>
            <a:r>
              <a:rPr lang="en-US" sz="2800" dirty="0">
                <a:solidFill>
                  <a:srgbClr val="002E5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Facebook: </a:t>
            </a:r>
            <a:r>
              <a:rPr lang="en-US" sz="2800" dirty="0" err="1">
                <a:solidFill>
                  <a:srgbClr val="002E5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AmericanCAC</a:t>
            </a:r>
            <a:endParaRPr sz="2800" dirty="0">
              <a:solidFill>
                <a:srgbClr val="002E5D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2E5D"/>
              </a:buClr>
              <a:buSzPts val="1800"/>
              <a:buChar char="•"/>
            </a:pPr>
            <a:r>
              <a:rPr lang="en-US" sz="2800" dirty="0">
                <a:solidFill>
                  <a:srgbClr val="002E5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X: @American_CAC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2E5D"/>
              </a:buClr>
              <a:buSzPts val="1800"/>
              <a:buNone/>
            </a:pPr>
            <a:endParaRPr dirty="0">
              <a:solidFill>
                <a:srgbClr val="002E5D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400" dirty="0">
                <a:latin typeface="Montserrat Medium"/>
                <a:ea typeface="Montserrat Medium"/>
                <a:cs typeface="Montserrat Medium"/>
                <a:sym typeface="Montserrat Medium"/>
              </a:rPr>
              <a:t>Lisa Sommer King</a:t>
            </a:r>
            <a:br>
              <a:rPr lang="en-US" sz="2400" dirty="0"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-US" sz="2400" u="sng" dirty="0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4"/>
              </a:rPr>
              <a:t>Lisa.King@act.org</a:t>
            </a:r>
            <a:r>
              <a:rPr lang="en-US" sz="2400" dirty="0">
                <a:latin typeface="Montserrat Medium"/>
                <a:ea typeface="Montserrat Medium"/>
                <a:cs typeface="Montserrat Medium"/>
                <a:sym typeface="Montserrat Medium"/>
              </a:rPr>
              <a:t>  </a:t>
            </a:r>
          </a:p>
          <a:p>
            <a:pPr marL="0" lvl="0" indent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lang="en-US" sz="2400" dirty="0">
              <a:solidFill>
                <a:srgbClr val="002E5D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400" dirty="0">
                <a:solidFill>
                  <a:srgbClr val="002E5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Trevor McCray</a:t>
            </a:r>
            <a:br>
              <a:rPr lang="en-US" sz="2400" dirty="0">
                <a:solidFill>
                  <a:srgbClr val="002E5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-US" sz="2400" dirty="0">
                <a:solidFill>
                  <a:srgbClr val="002E5D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5"/>
              </a:rPr>
              <a:t>Trevor.McCray@act.org</a:t>
            </a:r>
            <a:r>
              <a:rPr lang="en-US" sz="2400" dirty="0">
                <a:solidFill>
                  <a:srgbClr val="002E5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br>
              <a:rPr lang="en-US" sz="2400" dirty="0">
                <a:solidFill>
                  <a:srgbClr val="002E5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lang="en-US" sz="2400" dirty="0">
              <a:solidFill>
                <a:srgbClr val="002E5D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095" name="Google Shape;3095;g2fb3de73b56_0_2850" descr="Qr cod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72855" y="3016387"/>
            <a:ext cx="2930934" cy="303323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3FC2E2B-18D4-31FF-4914-1D7AED9F7030}"/>
              </a:ext>
            </a:extLst>
          </p:cNvPr>
          <p:cNvSpPr/>
          <p:nvPr/>
        </p:nvSpPr>
        <p:spPr>
          <a:xfrm>
            <a:off x="12526" y="6137753"/>
            <a:ext cx="1628384" cy="7077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52718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ACT Corporate">
      <a:dk1>
        <a:srgbClr val="002E5D"/>
      </a:dk1>
      <a:lt1>
        <a:srgbClr val="FFFFFF"/>
      </a:lt1>
      <a:dk2>
        <a:srgbClr val="2875B5"/>
      </a:dk2>
      <a:lt2>
        <a:srgbClr val="D9D9D6"/>
      </a:lt2>
      <a:accent1>
        <a:srgbClr val="00BFB8"/>
      </a:accent1>
      <a:accent2>
        <a:srgbClr val="00B27B"/>
      </a:accent2>
      <a:accent3>
        <a:srgbClr val="F94868"/>
      </a:accent3>
      <a:accent4>
        <a:srgbClr val="FF8204"/>
      </a:accent4>
      <a:accent5>
        <a:srgbClr val="A539B2"/>
      </a:accent5>
      <a:accent6>
        <a:srgbClr val="FBE232"/>
      </a:accent6>
      <a:hlink>
        <a:srgbClr val="2E95FF"/>
      </a:hlink>
      <a:folHlink>
        <a:srgbClr val="A539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ACT Corporate">
      <a:dk1>
        <a:srgbClr val="002E5D"/>
      </a:dk1>
      <a:lt1>
        <a:srgbClr val="FFFFFF"/>
      </a:lt1>
      <a:dk2>
        <a:srgbClr val="2875B5"/>
      </a:dk2>
      <a:lt2>
        <a:srgbClr val="D9D9D6"/>
      </a:lt2>
      <a:accent1>
        <a:srgbClr val="00BFB8"/>
      </a:accent1>
      <a:accent2>
        <a:srgbClr val="00B27B"/>
      </a:accent2>
      <a:accent3>
        <a:srgbClr val="F94868"/>
      </a:accent3>
      <a:accent4>
        <a:srgbClr val="FF8204"/>
      </a:accent4>
      <a:accent5>
        <a:srgbClr val="A539B2"/>
      </a:accent5>
      <a:accent6>
        <a:srgbClr val="FBE232"/>
      </a:accent6>
      <a:hlink>
        <a:srgbClr val="2E95FF"/>
      </a:hlink>
      <a:folHlink>
        <a:srgbClr val="A539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T Corporate PPT Template 2023" id="{D1583CC9-742E-4262-8E2C-021945921F65}" vid="{BBDF9E74-B4F1-4F99-9743-CFA8A0B0C23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9497</TotalTime>
  <Words>194</Words>
  <Application>Microsoft Office PowerPoint</Application>
  <PresentationFormat>Widescreen</PresentationFormat>
  <Paragraphs>26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20" baseType="lpstr">
      <vt:lpstr>Aptos</vt:lpstr>
      <vt:lpstr>Arial</vt:lpstr>
      <vt:lpstr>Calibri</vt:lpstr>
      <vt:lpstr>Calibri Light</vt:lpstr>
      <vt:lpstr>Montserrat</vt:lpstr>
      <vt:lpstr>Montserrat Black</vt:lpstr>
      <vt:lpstr>Montserrat ExtraBold</vt:lpstr>
      <vt:lpstr>Montserrat Light</vt:lpstr>
      <vt:lpstr>Montserrat Medium</vt:lpstr>
      <vt:lpstr>Montserrat SemiBold</vt:lpstr>
      <vt:lpstr>3_Office Theme</vt:lpstr>
      <vt:lpstr>4_Office Theme</vt:lpstr>
      <vt:lpstr>Example Schedules for Hosting a College Application Campaign Event</vt:lpstr>
      <vt:lpstr> Basic Schedule Ideas from Participating Schools</vt:lpstr>
      <vt:lpstr>Sam Barlow High School - Schedule</vt:lpstr>
      <vt:lpstr>Sam Barlow High School - Schedule</vt:lpstr>
      <vt:lpstr>Sam Barlow  High School  Schedule</vt:lpstr>
      <vt:lpstr>Sol C Johnson High School - Schedule</vt:lpstr>
      <vt:lpstr>Sol C Johnson High School - Schedule</vt:lpstr>
      <vt:lpstr>Stay Connected with the  American College Application Campaign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Lisa King</dc:creator>
  <cp:lastModifiedBy>Lisa King</cp:lastModifiedBy>
  <cp:revision>7</cp:revision>
  <dcterms:created xsi:type="dcterms:W3CDTF">2024-10-31T14:22:29Z</dcterms:created>
  <dcterms:modified xsi:type="dcterms:W3CDTF">2025-05-06T15:47:46Z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1a9ee2d-7f97-43f8-9c16-151195c3e305_Enabled">
    <vt:lpwstr>true</vt:lpwstr>
  </property>
  <property fmtid="{D5CDD505-2E9C-101B-9397-08002B2CF9AE}" pid="3" name="MSIP_Label_b1a9ee2d-7f97-43f8-9c16-151195c3e305_SetDate">
    <vt:lpwstr>2024-10-31T14:39:18Z</vt:lpwstr>
  </property>
  <property fmtid="{D5CDD505-2E9C-101B-9397-08002B2CF9AE}" pid="4" name="MSIP_Label_b1a9ee2d-7f97-43f8-9c16-151195c3e305_Method">
    <vt:lpwstr>Standard</vt:lpwstr>
  </property>
  <property fmtid="{D5CDD505-2E9C-101B-9397-08002B2CF9AE}" pid="5" name="MSIP_Label_b1a9ee2d-7f97-43f8-9c16-151195c3e305_Name">
    <vt:lpwstr>b1a9ee2d-7f97-43f8-9c16-151195c3e305</vt:lpwstr>
  </property>
  <property fmtid="{D5CDD505-2E9C-101B-9397-08002B2CF9AE}" pid="6" name="MSIP_Label_b1a9ee2d-7f97-43f8-9c16-151195c3e305_SiteId">
    <vt:lpwstr>65cb0346-9d88-41d9-8ca6-f72047670d0f</vt:lpwstr>
  </property>
  <property fmtid="{D5CDD505-2E9C-101B-9397-08002B2CF9AE}" pid="7" name="MSIP_Label_b1a9ee2d-7f97-43f8-9c16-151195c3e305_ActionId">
    <vt:lpwstr>fcff8d48-15aa-4589-adc4-f5bfe27ff226</vt:lpwstr>
  </property>
  <property fmtid="{D5CDD505-2E9C-101B-9397-08002B2CF9AE}" pid="8" name="MSIP_Label_b1a9ee2d-7f97-43f8-9c16-151195c3e305_ContentBits">
    <vt:lpwstr>0</vt:lpwstr>
  </property>
</Properties>
</file>