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8" r:id="rId4"/>
    <p:sldMasterId id="2147483821" r:id="rId5"/>
  </p:sldMasterIdLst>
  <p:notesMasterIdLst>
    <p:notesMasterId r:id="rId13"/>
  </p:notesMasterIdLst>
  <p:sldIdLst>
    <p:sldId id="256" r:id="rId6"/>
    <p:sldId id="377" r:id="rId7"/>
    <p:sldId id="378" r:id="rId8"/>
    <p:sldId id="373" r:id="rId9"/>
    <p:sldId id="375" r:id="rId10"/>
    <p:sldId id="376" r:id="rId11"/>
    <p:sldId id="379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/>
      <p:regular r:id="rId18"/>
      <p:bold r:id="rId19"/>
      <p:italic r:id="rId20"/>
      <p:boldItalic r:id="rId21"/>
    </p:embeddedFont>
    <p:embeddedFont>
      <p:font typeface="Montserrat Black"/>
      <p:bold r:id="rId22"/>
      <p:boldItalic r:id="rId23"/>
    </p:embeddedFont>
    <p:embeddedFont>
      <p:font typeface="Montserrat ExtraBold"/>
      <p:bold r:id="rId24"/>
      <p:boldItalic r:id="rId25"/>
    </p:embeddedFont>
    <p:embeddedFont>
      <p:font typeface="Montserrat Light"/>
      <p:regular r:id="rId26"/>
      <p:bold r:id="rId27"/>
      <p:italic r:id="rId28"/>
      <p:boldItalic r:id="rId29"/>
    </p:embeddedFont>
    <p:embeddedFont>
      <p:font typeface="Montserrat Medium"/>
      <p:regular r:id="rId30"/>
      <p:bold r:id="rId31"/>
      <p:italic r:id="rId32"/>
      <p:boldItalic r:id="rId33"/>
    </p:embeddedFont>
    <p:embeddedFont>
      <p:font typeface="Montserrat SemiBold"/>
      <p:regular r:id="rId34"/>
      <p:bold r:id="rId35"/>
      <p:italic r:id="rId36"/>
      <p:boldItalic r:id="rId37"/>
    </p:embeddedFont>
    <p:embeddedFont>
      <p:font typeface="Roboto"/>
      <p:regular r:id="rId38"/>
      <p:bold r:id="rId39"/>
      <p:italic r:id="rId40"/>
      <p:boldItalic r:id="rId41"/>
    </p:embeddedFont>
    <p:embeddedFont>
      <p:font typeface="Roboto Light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20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font" Target="fonts/font29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9" Type="http://schemas.openxmlformats.org/officeDocument/2006/relationships/font" Target="fonts/font16.fntdata"/><Relationship Id="rId11" Type="http://schemas.openxmlformats.org/officeDocument/2006/relationships/slide" Target="slides/slide6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font" Target="fonts/font32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font" Target="fonts/font3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font" Target="fonts/font30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46" Type="http://schemas.openxmlformats.org/officeDocument/2006/relationships/presProps" Target="presProps.xml"/><Relationship Id="rId20" Type="http://schemas.openxmlformats.org/officeDocument/2006/relationships/font" Target="fonts/font7.fntdata"/><Relationship Id="rId41" Type="http://schemas.openxmlformats.org/officeDocument/2006/relationships/font" Target="fonts/font2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King" userId="7edc81e2-172c-402f-9cad-cf3e4c0d04ea" providerId="ADAL" clId="{2EAEDC75-83C2-47C9-8661-B46B55707C1C}"/>
    <pc:docChg chg="undo custSel addSld delSld modSld sldOrd delMainMaster">
      <pc:chgData name="Lisa King" userId="7edc81e2-172c-402f-9cad-cf3e4c0d04ea" providerId="ADAL" clId="{2EAEDC75-83C2-47C9-8661-B46B55707C1C}" dt="2023-08-28T15:02:29.669" v="788" actId="20577"/>
      <pc:docMkLst>
        <pc:docMk/>
      </pc:docMkLst>
      <pc:sldChg chg="addSp delSp modSp mod">
        <pc:chgData name="Lisa King" userId="7edc81e2-172c-402f-9cad-cf3e4c0d04ea" providerId="ADAL" clId="{2EAEDC75-83C2-47C9-8661-B46B55707C1C}" dt="2023-08-28T14:52:36.555" v="43" actId="478"/>
        <pc:sldMkLst>
          <pc:docMk/>
          <pc:sldMk cId="0" sldId="256"/>
        </pc:sldMkLst>
        <pc:spChg chg="add del mod">
          <ac:chgData name="Lisa King" userId="7edc81e2-172c-402f-9cad-cf3e4c0d04ea" providerId="ADAL" clId="{2EAEDC75-83C2-47C9-8661-B46B55707C1C}" dt="2023-08-28T14:52:36.555" v="43" actId="478"/>
          <ac:spMkLst>
            <pc:docMk/>
            <pc:sldMk cId="0" sldId="256"/>
            <ac:spMk id="3" creationId="{400F46EA-0E9A-4ECF-8AA1-6292D753B2E3}"/>
          </ac:spMkLst>
        </pc:spChg>
        <pc:spChg chg="mod">
          <ac:chgData name="Lisa King" userId="7edc81e2-172c-402f-9cad-cf3e4c0d04ea" providerId="ADAL" clId="{2EAEDC75-83C2-47C9-8661-B46B55707C1C}" dt="2023-08-28T14:52:31.076" v="41" actId="20577"/>
          <ac:spMkLst>
            <pc:docMk/>
            <pc:sldMk cId="0" sldId="256"/>
            <ac:spMk id="1116" creationId="{00000000-0000-0000-0000-000000000000}"/>
          </ac:spMkLst>
        </pc:spChg>
        <pc:spChg chg="del">
          <ac:chgData name="Lisa King" userId="7edc81e2-172c-402f-9cad-cf3e4c0d04ea" providerId="ADAL" clId="{2EAEDC75-83C2-47C9-8661-B46B55707C1C}" dt="2023-08-28T14:52:34.604" v="42" actId="478"/>
          <ac:spMkLst>
            <pc:docMk/>
            <pc:sldMk cId="0" sldId="256"/>
            <ac:spMk id="1117" creationId="{00000000-0000-0000-0000-000000000000}"/>
          </ac:spMkLst>
        </pc:spChg>
      </pc:sldChg>
      <pc:sldChg chg="del">
        <pc:chgData name="Lisa King" userId="7edc81e2-172c-402f-9cad-cf3e4c0d04ea" providerId="ADAL" clId="{2EAEDC75-83C2-47C9-8661-B46B55707C1C}" dt="2023-08-28T14:51:12.441" v="4" actId="47"/>
        <pc:sldMkLst>
          <pc:docMk/>
          <pc:sldMk cId="0" sldId="277"/>
        </pc:sldMkLst>
      </pc:sldChg>
      <pc:sldChg chg="del">
        <pc:chgData name="Lisa King" userId="7edc81e2-172c-402f-9cad-cf3e4c0d04ea" providerId="ADAL" clId="{2EAEDC75-83C2-47C9-8661-B46B55707C1C}" dt="2023-08-28T14:51:13.071" v="5" actId="47"/>
        <pc:sldMkLst>
          <pc:docMk/>
          <pc:sldMk cId="0" sldId="278"/>
        </pc:sldMkLst>
      </pc:sldChg>
      <pc:sldChg chg="del">
        <pc:chgData name="Lisa King" userId="7edc81e2-172c-402f-9cad-cf3e4c0d04ea" providerId="ADAL" clId="{2EAEDC75-83C2-47C9-8661-B46B55707C1C}" dt="2023-08-28T14:51:14.209" v="7" actId="47"/>
        <pc:sldMkLst>
          <pc:docMk/>
          <pc:sldMk cId="0" sldId="280"/>
        </pc:sldMkLst>
      </pc:sldChg>
      <pc:sldChg chg="del">
        <pc:chgData name="Lisa King" userId="7edc81e2-172c-402f-9cad-cf3e4c0d04ea" providerId="ADAL" clId="{2EAEDC75-83C2-47C9-8661-B46B55707C1C}" dt="2023-08-28T14:52:22.212" v="24" actId="47"/>
        <pc:sldMkLst>
          <pc:docMk/>
          <pc:sldMk cId="0" sldId="290"/>
        </pc:sldMkLst>
      </pc:sldChg>
      <pc:sldChg chg="del">
        <pc:chgData name="Lisa King" userId="7edc81e2-172c-402f-9cad-cf3e4c0d04ea" providerId="ADAL" clId="{2EAEDC75-83C2-47C9-8661-B46B55707C1C}" dt="2023-08-28T14:52:19.472" v="23" actId="47"/>
        <pc:sldMkLst>
          <pc:docMk/>
          <pc:sldMk cId="0" sldId="291"/>
        </pc:sldMkLst>
      </pc:sldChg>
      <pc:sldChg chg="del">
        <pc:chgData name="Lisa King" userId="7edc81e2-172c-402f-9cad-cf3e4c0d04ea" providerId="ADAL" clId="{2EAEDC75-83C2-47C9-8661-B46B55707C1C}" dt="2023-08-28T14:51:13.562" v="6" actId="47"/>
        <pc:sldMkLst>
          <pc:docMk/>
          <pc:sldMk cId="0" sldId="292"/>
        </pc:sldMkLst>
      </pc:sldChg>
      <pc:sldChg chg="del">
        <pc:chgData name="Lisa King" userId="7edc81e2-172c-402f-9cad-cf3e4c0d04ea" providerId="ADAL" clId="{2EAEDC75-83C2-47C9-8661-B46B55707C1C}" dt="2023-08-28T14:52:16.369" v="22" actId="47"/>
        <pc:sldMkLst>
          <pc:docMk/>
          <pc:sldMk cId="0" sldId="294"/>
        </pc:sldMkLst>
      </pc:sldChg>
      <pc:sldChg chg="del">
        <pc:chgData name="Lisa King" userId="7edc81e2-172c-402f-9cad-cf3e4c0d04ea" providerId="ADAL" clId="{2EAEDC75-83C2-47C9-8661-B46B55707C1C}" dt="2023-08-28T14:51:11.192" v="3" actId="47"/>
        <pc:sldMkLst>
          <pc:docMk/>
          <pc:sldMk cId="425421552" sldId="355"/>
        </pc:sldMkLst>
      </pc:sldChg>
      <pc:sldChg chg="del">
        <pc:chgData name="Lisa King" userId="7edc81e2-172c-402f-9cad-cf3e4c0d04ea" providerId="ADAL" clId="{2EAEDC75-83C2-47C9-8661-B46B55707C1C}" dt="2023-08-28T14:51:10.572" v="2" actId="47"/>
        <pc:sldMkLst>
          <pc:docMk/>
          <pc:sldMk cId="1614728735" sldId="366"/>
        </pc:sldMkLst>
      </pc:sldChg>
      <pc:sldChg chg="del">
        <pc:chgData name="Lisa King" userId="7edc81e2-172c-402f-9cad-cf3e4c0d04ea" providerId="ADAL" clId="{2EAEDC75-83C2-47C9-8661-B46B55707C1C}" dt="2023-08-28T14:51:09.690" v="1" actId="47"/>
        <pc:sldMkLst>
          <pc:docMk/>
          <pc:sldMk cId="2400410396" sldId="371"/>
        </pc:sldMkLst>
      </pc:sldChg>
      <pc:sldChg chg="del">
        <pc:chgData name="Lisa King" userId="7edc81e2-172c-402f-9cad-cf3e4c0d04ea" providerId="ADAL" clId="{2EAEDC75-83C2-47C9-8661-B46B55707C1C}" dt="2023-08-28T14:51:08.628" v="0" actId="47"/>
        <pc:sldMkLst>
          <pc:docMk/>
          <pc:sldMk cId="3737063125" sldId="372"/>
        </pc:sldMkLst>
      </pc:sldChg>
      <pc:sldChg chg="delSp modSp add del mod ord">
        <pc:chgData name="Lisa King" userId="7edc81e2-172c-402f-9cad-cf3e4c0d04ea" providerId="ADAL" clId="{2EAEDC75-83C2-47C9-8661-B46B55707C1C}" dt="2023-08-28T14:52:05.648" v="21" actId="1076"/>
        <pc:sldMkLst>
          <pc:docMk/>
          <pc:sldMk cId="1654718280" sldId="373"/>
        </pc:sldMkLst>
        <pc:picChg chg="mod">
          <ac:chgData name="Lisa King" userId="7edc81e2-172c-402f-9cad-cf3e4c0d04ea" providerId="ADAL" clId="{2EAEDC75-83C2-47C9-8661-B46B55707C1C}" dt="2023-08-28T14:52:05.648" v="21" actId="1076"/>
          <ac:picMkLst>
            <pc:docMk/>
            <pc:sldMk cId="1654718280" sldId="373"/>
            <ac:picMk id="2" creationId="{5E985DE8-222B-AC43-F3AD-068CED9F333E}"/>
          </ac:picMkLst>
        </pc:picChg>
        <pc:picChg chg="del">
          <ac:chgData name="Lisa King" userId="7edc81e2-172c-402f-9cad-cf3e4c0d04ea" providerId="ADAL" clId="{2EAEDC75-83C2-47C9-8661-B46B55707C1C}" dt="2023-08-28T14:51:57.905" v="15" actId="478"/>
          <ac:picMkLst>
            <pc:docMk/>
            <pc:sldMk cId="1654718280" sldId="373"/>
            <ac:picMk id="3" creationId="{B3CFD5F2-B111-A667-1035-8E792FBFD708}"/>
          </ac:picMkLst>
        </pc:picChg>
        <pc:picChg chg="del">
          <ac:chgData name="Lisa King" userId="7edc81e2-172c-402f-9cad-cf3e4c0d04ea" providerId="ADAL" clId="{2EAEDC75-83C2-47C9-8661-B46B55707C1C}" dt="2023-08-28T14:51:58.507" v="16" actId="478"/>
          <ac:picMkLst>
            <pc:docMk/>
            <pc:sldMk cId="1654718280" sldId="373"/>
            <ac:picMk id="5" creationId="{A01AA5EC-0A7B-6DB2-F6F6-21D81ACDF19F}"/>
          </ac:picMkLst>
        </pc:picChg>
        <pc:picChg chg="del">
          <ac:chgData name="Lisa King" userId="7edc81e2-172c-402f-9cad-cf3e4c0d04ea" providerId="ADAL" clId="{2EAEDC75-83C2-47C9-8661-B46B55707C1C}" dt="2023-08-28T14:51:59.157" v="17" actId="478"/>
          <ac:picMkLst>
            <pc:docMk/>
            <pc:sldMk cId="1654718280" sldId="373"/>
            <ac:picMk id="6" creationId="{5A9E0116-53A9-E69B-B2F7-37C4ECAA4DA0}"/>
          </ac:picMkLst>
        </pc:picChg>
        <pc:picChg chg="del">
          <ac:chgData name="Lisa King" userId="7edc81e2-172c-402f-9cad-cf3e4c0d04ea" providerId="ADAL" clId="{2EAEDC75-83C2-47C9-8661-B46B55707C1C}" dt="2023-08-28T14:51:59.836" v="18" actId="478"/>
          <ac:picMkLst>
            <pc:docMk/>
            <pc:sldMk cId="1654718280" sldId="373"/>
            <ac:picMk id="7" creationId="{84E4558C-BD27-9C21-CD23-2F96C6447933}"/>
          </ac:picMkLst>
        </pc:picChg>
      </pc:sldChg>
      <pc:sldChg chg="add del">
        <pc:chgData name="Lisa King" userId="7edc81e2-172c-402f-9cad-cf3e4c0d04ea" providerId="ADAL" clId="{2EAEDC75-83C2-47C9-8661-B46B55707C1C}" dt="2023-08-28T14:51:54.529" v="14" actId="47"/>
        <pc:sldMkLst>
          <pc:docMk/>
          <pc:sldMk cId="3141649191" sldId="374"/>
        </pc:sldMkLst>
      </pc:sldChg>
      <pc:sldChg chg="delSp modSp add mod">
        <pc:chgData name="Lisa King" userId="7edc81e2-172c-402f-9cad-cf3e4c0d04ea" providerId="ADAL" clId="{2EAEDC75-83C2-47C9-8661-B46B55707C1C}" dt="2023-08-28T15:02:29.669" v="788" actId="20577"/>
        <pc:sldMkLst>
          <pc:docMk/>
          <pc:sldMk cId="1594811823" sldId="379"/>
        </pc:sldMkLst>
        <pc:spChg chg="mod">
          <ac:chgData name="Lisa King" userId="7edc81e2-172c-402f-9cad-cf3e4c0d04ea" providerId="ADAL" clId="{2EAEDC75-83C2-47C9-8661-B46B55707C1C}" dt="2023-08-28T15:02:29.669" v="788" actId="20577"/>
          <ac:spMkLst>
            <pc:docMk/>
            <pc:sldMk cId="1594811823" sldId="379"/>
            <ac:spMk id="1303" creationId="{00000000-0000-0000-0000-000000000000}"/>
          </ac:spMkLst>
        </pc:spChg>
        <pc:graphicFrameChg chg="del">
          <ac:chgData name="Lisa King" userId="7edc81e2-172c-402f-9cad-cf3e4c0d04ea" providerId="ADAL" clId="{2EAEDC75-83C2-47C9-8661-B46B55707C1C}" dt="2023-08-28T14:53:21.628" v="97" actId="478"/>
          <ac:graphicFrameMkLst>
            <pc:docMk/>
            <pc:sldMk cId="1594811823" sldId="379"/>
            <ac:graphicFrameMk id="2" creationId="{7AC25ACF-E551-8BEF-A89E-35E5BFC583E3}"/>
          </ac:graphicFrameMkLst>
        </pc:graphicFrameChg>
      </pc:sldChg>
      <pc:sldMasterChg chg="delSldLayout">
        <pc:chgData name="Lisa King" userId="7edc81e2-172c-402f-9cad-cf3e4c0d04ea" providerId="ADAL" clId="{2EAEDC75-83C2-47C9-8661-B46B55707C1C}" dt="2023-08-28T14:51:12.441" v="4" actId="47"/>
        <pc:sldMasterMkLst>
          <pc:docMk/>
          <pc:sldMasterMk cId="0" sldId="2147483818"/>
        </pc:sldMasterMkLst>
        <pc:sldLayoutChg chg="del">
          <pc:chgData name="Lisa King" userId="7edc81e2-172c-402f-9cad-cf3e4c0d04ea" providerId="ADAL" clId="{2EAEDC75-83C2-47C9-8661-B46B55707C1C}" dt="2023-08-28T14:51:12.441" v="4" actId="47"/>
          <pc:sldLayoutMkLst>
            <pc:docMk/>
            <pc:sldMasterMk cId="0" sldId="2147483818"/>
            <pc:sldLayoutMk cId="0" sldId="2147483662"/>
          </pc:sldLayoutMkLst>
        </pc:sldLayoutChg>
      </pc:sldMasterChg>
      <pc:sldMasterChg chg="del delSldLayout">
        <pc:chgData name="Lisa King" userId="7edc81e2-172c-402f-9cad-cf3e4c0d04ea" providerId="ADAL" clId="{2EAEDC75-83C2-47C9-8661-B46B55707C1C}" dt="2023-08-28T14:52:22.212" v="24" actId="47"/>
        <pc:sldMasterMkLst>
          <pc:docMk/>
          <pc:sldMasterMk cId="0" sldId="2147483819"/>
        </pc:sldMasterMkLst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88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89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0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1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2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3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4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5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6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7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8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699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0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1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2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3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4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5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6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7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8"/>
          </pc:sldLayoutMkLst>
        </pc:sldLayoutChg>
        <pc:sldLayoutChg chg="del">
          <pc:chgData name="Lisa King" userId="7edc81e2-172c-402f-9cad-cf3e4c0d04ea" providerId="ADAL" clId="{2EAEDC75-83C2-47C9-8661-B46B55707C1C}" dt="2023-08-28T14:52:22.212" v="24" actId="47"/>
          <pc:sldLayoutMkLst>
            <pc:docMk/>
            <pc:sldMasterMk cId="0" sldId="2147483819"/>
            <pc:sldLayoutMk cId="0" sldId="2147483709"/>
          </pc:sldLayoutMkLst>
        </pc:sldLayoutChg>
      </pc:sldMasterChg>
      <pc:sldMasterChg chg="del delSldLayout">
        <pc:chgData name="Lisa King" userId="7edc81e2-172c-402f-9cad-cf3e4c0d04ea" providerId="ADAL" clId="{2EAEDC75-83C2-47C9-8661-B46B55707C1C}" dt="2023-08-28T14:52:19.472" v="23" actId="47"/>
        <pc:sldMasterMkLst>
          <pc:docMk/>
          <pc:sldMasterMk cId="0" sldId="2147483822"/>
        </pc:sldMasterMkLst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56"/>
          </pc:sldLayoutMkLst>
        </pc:sldLayoutChg>
        <pc:sldLayoutChg chg="del">
          <pc:chgData name="Lisa King" userId="7edc81e2-172c-402f-9cad-cf3e4c0d04ea" providerId="ADAL" clId="{2EAEDC75-83C2-47C9-8661-B46B55707C1C}" dt="2023-08-28T14:52:16.369" v="22" actId="47"/>
          <pc:sldLayoutMkLst>
            <pc:docMk/>
            <pc:sldMasterMk cId="0" sldId="2147483822"/>
            <pc:sldLayoutMk cId="0" sldId="2147483757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58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59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0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1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2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3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4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5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6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7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8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69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0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1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2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3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4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5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6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7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8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79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0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1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2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3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4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5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6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7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8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89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90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91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92"/>
          </pc:sldLayoutMkLst>
        </pc:sldLayoutChg>
        <pc:sldLayoutChg chg="del">
          <pc:chgData name="Lisa King" userId="7edc81e2-172c-402f-9cad-cf3e4c0d04ea" providerId="ADAL" clId="{2EAEDC75-83C2-47C9-8661-B46B55707C1C}" dt="2023-08-28T14:52:19.472" v="23" actId="47"/>
          <pc:sldLayoutMkLst>
            <pc:docMk/>
            <pc:sldMasterMk cId="0" sldId="2147483822"/>
            <pc:sldLayoutMk cId="0" sldId="2147483793"/>
          </pc:sldLayoutMkLst>
        </pc:sldLayoutChg>
        <pc:sldLayoutChg chg="del">
          <pc:chgData name="Lisa King" userId="7edc81e2-172c-402f-9cad-cf3e4c0d04ea" providerId="ADAL" clId="{2EAEDC75-83C2-47C9-8661-B46B55707C1C}" dt="2023-08-28T14:51:08.628" v="0" actId="47"/>
          <pc:sldLayoutMkLst>
            <pc:docMk/>
            <pc:sldMasterMk cId="0" sldId="2147483822"/>
            <pc:sldLayoutMk cId="0" sldId="2147483794"/>
          </pc:sldLayoutMkLst>
        </pc:sldLayoutChg>
      </pc:sldMasterChg>
      <pc:sldMasterChg chg="del delSldLayout">
        <pc:chgData name="Lisa King" userId="7edc81e2-172c-402f-9cad-cf3e4c0d04ea" providerId="ADAL" clId="{2EAEDC75-83C2-47C9-8661-B46B55707C1C}" dt="2023-08-28T14:51:13.562" v="6" actId="47"/>
        <pc:sldMasterMkLst>
          <pc:docMk/>
          <pc:sldMasterMk cId="0" sldId="2147483823"/>
        </pc:sldMasterMkLst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795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796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797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798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799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0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1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2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3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4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5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6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7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8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09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0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1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2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3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4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5"/>
          </pc:sldLayoutMkLst>
        </pc:sldLayoutChg>
        <pc:sldLayoutChg chg="del">
          <pc:chgData name="Lisa King" userId="7edc81e2-172c-402f-9cad-cf3e4c0d04ea" providerId="ADAL" clId="{2EAEDC75-83C2-47C9-8661-B46B55707C1C}" dt="2023-08-28T14:51:13.562" v="6" actId="47"/>
          <pc:sldLayoutMkLst>
            <pc:docMk/>
            <pc:sldMasterMk cId="0" sldId="2147483823"/>
            <pc:sldLayoutMk cId="0" sldId="2147483816"/>
          </pc:sldLayoutMkLst>
        </pc:sldLayoutChg>
      </pc:sldMasterChg>
      <pc:sldMasterChg chg="del delSldLayout">
        <pc:chgData name="Lisa King" userId="7edc81e2-172c-402f-9cad-cf3e4c0d04ea" providerId="ADAL" clId="{2EAEDC75-83C2-47C9-8661-B46B55707C1C}" dt="2023-08-28T14:51:11.192" v="3" actId="47"/>
        <pc:sldMasterMkLst>
          <pc:docMk/>
          <pc:sldMasterMk cId="1267054655" sldId="2147483824"/>
        </pc:sldMasterMkLst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280294861" sldId="2147483825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488041632" sldId="2147483826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040762286" sldId="2147483827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1189906559" sldId="2147483828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707300486" sldId="2147483829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2365070958" sldId="2147483830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1041288446" sldId="2147483831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185400458" sldId="2147483832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139742280" sldId="2147483833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598819671" sldId="2147483834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1072098159" sldId="2147483835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467075491" sldId="2147483836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058989385" sldId="2147483837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027655569" sldId="2147483838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4264218987" sldId="2147483839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970457112" sldId="2147483840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4118251974" sldId="2147483841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994391469" sldId="2147483842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3055736577" sldId="2147483843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566923022" sldId="2147483844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712631729" sldId="2147483845"/>
          </pc:sldLayoutMkLst>
        </pc:sldLayoutChg>
        <pc:sldLayoutChg chg="del">
          <pc:chgData name="Lisa King" userId="7edc81e2-172c-402f-9cad-cf3e4c0d04ea" providerId="ADAL" clId="{2EAEDC75-83C2-47C9-8661-B46B55707C1C}" dt="2023-08-28T14:51:11.192" v="3" actId="47"/>
          <pc:sldLayoutMkLst>
            <pc:docMk/>
            <pc:sldMasterMk cId="1267054655" sldId="2147483824"/>
            <pc:sldLayoutMk cId="183200847" sldId="214748384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250f56a0ef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3" name="Google Shape;1113;g2250f56a0ef_1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g2250f56a0ef_1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250f56a0ef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0" name="Google Shape;1300;g2250f56a0ef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</p:txBody>
      </p:sp>
      <p:sp>
        <p:nvSpPr>
          <p:cNvPr id="1301" name="Google Shape;1301;g2250f56a0ef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87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250f56a0ef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0" name="Google Shape;1300;g2250f56a0ef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</p:txBody>
      </p:sp>
      <p:sp>
        <p:nvSpPr>
          <p:cNvPr id="1301" name="Google Shape;1301;g2250f56a0ef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08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250f56a0ef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0" name="Google Shape;1300;g2250f56a0ef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</p:txBody>
      </p:sp>
      <p:sp>
        <p:nvSpPr>
          <p:cNvPr id="1301" name="Google Shape;1301;g2250f56a0ef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63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250f56a0ef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0" name="Google Shape;1300;g2250f56a0ef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</p:txBody>
      </p:sp>
      <p:sp>
        <p:nvSpPr>
          <p:cNvPr id="1301" name="Google Shape;1301;g2250f56a0ef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751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250f56a0ef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0" name="Google Shape;1300;g2250f56a0ef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</p:txBody>
      </p:sp>
      <p:sp>
        <p:nvSpPr>
          <p:cNvPr id="1301" name="Google Shape;1301;g2250f56a0ef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72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250f56a0ef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0" name="Google Shape;1300;g2250f56a0ef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</p:txBody>
      </p:sp>
      <p:sp>
        <p:nvSpPr>
          <p:cNvPr id="1301" name="Google Shape;1301;g2250f56a0ef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13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with Content">
  <p:cSld name="End with Conte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 rot="10800000" flipH="1">
            <a:off x="0" y="0"/>
            <a:ext cx="9144000" cy="97471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dk1"/>
              </a:gs>
              <a:gs pos="76000">
                <a:schemeClr val="dk1"/>
              </a:gs>
              <a:gs pos="90000">
                <a:srgbClr val="154F7B"/>
              </a:gs>
              <a:gs pos="100000">
                <a:schemeClr val="accent3"/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l="29212" b="24229"/>
          <a:stretch/>
        </p:blipFill>
        <p:spPr>
          <a:xfrm flipH="1">
            <a:off x="8281686" y="72032"/>
            <a:ext cx="862314" cy="91358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769248" y="231301"/>
            <a:ext cx="1294947" cy="131326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3372" t="6" r="-13347" b="73"/>
            </a:stretch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2271651" y="231301"/>
            <a:ext cx="1294947" cy="131326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536" t="6" r="-1513" b="73"/>
            </a:stretch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5276457" y="231301"/>
            <a:ext cx="1294947" cy="131326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26234" t="6" r="-26209" b="73"/>
            </a:stretch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3774054" y="231301"/>
            <a:ext cx="1294947" cy="131326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7596" t="6" r="-17571" b="73"/>
            </a:stretch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6778860" y="231301"/>
            <a:ext cx="1294947" cy="131326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769249" y="1839177"/>
            <a:ext cx="7304559" cy="79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769248" y="2765386"/>
            <a:ext cx="7304559" cy="6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3"/>
          </p:nvPr>
        </p:nvSpPr>
        <p:spPr>
          <a:xfrm>
            <a:off x="1498160" y="3580210"/>
            <a:ext cx="5846736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7373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7373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lternate" type="blank">
  <p:cSld name="BLANK">
    <p:bg>
      <p:bgPr>
        <a:gradFill>
          <a:gsLst>
            <a:gs pos="0">
              <a:schemeClr val="dk1"/>
            </a:gs>
            <a:gs pos="87000">
              <a:schemeClr val="dk1"/>
            </a:gs>
            <a:gs pos="96000">
              <a:srgbClr val="154F7B"/>
            </a:gs>
            <a:gs pos="100000">
              <a:schemeClr val="accent3"/>
            </a:gs>
          </a:gsLst>
          <a:lin ang="2700000" scaled="0"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/>
          <p:nvPr/>
        </p:nvSpPr>
        <p:spPr>
          <a:xfrm rot="10800000" flipH="1">
            <a:off x="0" y="0"/>
            <a:ext cx="9144000" cy="5143501"/>
          </a:xfrm>
          <a:custGeom>
            <a:avLst/>
            <a:gdLst/>
            <a:ahLst/>
            <a:cxnLst/>
            <a:rect l="l" t="t" r="r" b="b"/>
            <a:pathLst>
              <a:path w="12207605" h="6858000" extrusionOk="0">
                <a:moveTo>
                  <a:pt x="0" y="0"/>
                </a:moveTo>
                <a:lnTo>
                  <a:pt x="8673059" y="0"/>
                </a:lnTo>
                <a:lnTo>
                  <a:pt x="12206990" y="4553263"/>
                </a:lnTo>
                <a:cubicBezTo>
                  <a:pt x="12201993" y="5321509"/>
                  <a:pt x="12209573" y="6092266"/>
                  <a:pt x="12207091" y="6855488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5"/>
          <p:cNvPicPr preferRelativeResize="0"/>
          <p:nvPr/>
        </p:nvPicPr>
        <p:blipFill rotWithShape="1">
          <a:blip r:embed="rId2">
            <a:alphaModFix/>
          </a:blip>
          <a:srcRect l="29212" b="24229"/>
          <a:stretch/>
        </p:blipFill>
        <p:spPr>
          <a:xfrm flipH="1">
            <a:off x="8045691" y="3979890"/>
            <a:ext cx="1098309" cy="11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5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32" y="4676706"/>
            <a:ext cx="1340392" cy="3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/>
          <p:nvPr/>
        </p:nvSpPr>
        <p:spPr>
          <a:xfrm rot="-5400000">
            <a:off x="4286249" y="285752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719980" cy="419616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8" name="Google Shape;128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99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9" name="Google Shape;129;p2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932" y="4676706"/>
            <a:ext cx="1340392" cy="3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Alternate">
  <p:cSld name="Picture with Caption Alterna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/>
          <p:nvPr/>
        </p:nvSpPr>
        <p:spPr>
          <a:xfrm rot="5400000" flipH="1">
            <a:off x="-285751" y="285748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7"/>
          <p:cNvSpPr/>
          <p:nvPr/>
        </p:nvSpPr>
        <p:spPr>
          <a:xfrm>
            <a:off x="0" y="0"/>
            <a:ext cx="1124712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7"/>
          <p:cNvSpPr>
            <a:spLocks noGrp="1"/>
          </p:cNvSpPr>
          <p:nvPr>
            <p:ph type="pic" idx="2"/>
          </p:nvPr>
        </p:nvSpPr>
        <p:spPr>
          <a:xfrm>
            <a:off x="892336" y="265185"/>
            <a:ext cx="3514725" cy="461074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 rot="-5400000">
            <a:off x="-1783872" y="2271940"/>
            <a:ext cx="4610746" cy="5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Black"/>
              <a:buNone/>
              <a:defRPr sz="15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4809155" y="265185"/>
            <a:ext cx="3757613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305A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6" name="Google Shape;136;p27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932" y="4676705"/>
            <a:ext cx="1340393" cy="346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7"/>
          <p:cNvGrpSpPr/>
          <p:nvPr/>
        </p:nvGrpSpPr>
        <p:grpSpPr>
          <a:xfrm>
            <a:off x="7943954" y="3872102"/>
            <a:ext cx="1203322" cy="1272864"/>
            <a:chOff x="10591938" y="5162803"/>
            <a:chExt cx="1604430" cy="1697152"/>
          </a:xfrm>
        </p:grpSpPr>
        <p:pic>
          <p:nvPicPr>
            <p:cNvPr id="138" name="Google Shape;138;p27"/>
            <p:cNvPicPr preferRelativeResize="0"/>
            <p:nvPr/>
          </p:nvPicPr>
          <p:blipFill rotWithShape="1">
            <a:blip r:embed="rId3">
              <a:alphaModFix/>
            </a:blip>
            <a:srcRect l="29212" b="24229"/>
            <a:stretch/>
          </p:blipFill>
          <p:spPr>
            <a:xfrm flipH="1">
              <a:off x="10591938" y="5162803"/>
              <a:ext cx="1600061" cy="1695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27"/>
            <p:cNvSpPr/>
            <p:nvPr/>
          </p:nvSpPr>
          <p:spPr>
            <a:xfrm rot="-5400000">
              <a:off x="11190770" y="5854357"/>
              <a:ext cx="1001321" cy="1009875"/>
            </a:xfrm>
            <a:prstGeom prst="rtTriangle">
              <a:avLst/>
            </a:prstGeom>
            <a:gradFill>
              <a:gsLst>
                <a:gs pos="0">
                  <a:schemeClr val="dk1"/>
                </a:gs>
                <a:gs pos="60000">
                  <a:schemeClr val="dk1"/>
                </a:gs>
                <a:gs pos="79500">
                  <a:srgbClr val="154F7B"/>
                </a:gs>
                <a:gs pos="100000">
                  <a:schemeClr val="accent3"/>
                </a:gs>
              </a:gsLst>
              <a:lin ang="81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Title">
  <p:cSld name="Picture with Title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title"/>
          </p:nvPr>
        </p:nvSpPr>
        <p:spPr>
          <a:xfrm>
            <a:off x="2760785" y="1252059"/>
            <a:ext cx="5603897" cy="8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Montserrat Black"/>
              <a:buNone/>
              <a:defRPr sz="3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2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8255" y="4147598"/>
            <a:ext cx="1989857" cy="514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>
            <a:spLocks noGrp="1"/>
          </p:cNvSpPr>
          <p:nvPr>
            <p:ph type="pic" idx="2"/>
          </p:nvPr>
        </p:nvSpPr>
        <p:spPr>
          <a:xfrm>
            <a:off x="0" y="974718"/>
            <a:ext cx="2536681" cy="27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4" name="Google Shape;144;p28"/>
          <p:cNvSpPr txBox="1">
            <a:spLocks noGrp="1"/>
          </p:cNvSpPr>
          <p:nvPr>
            <p:ph type="body" idx="1"/>
          </p:nvPr>
        </p:nvSpPr>
        <p:spPr>
          <a:xfrm>
            <a:off x="2760785" y="2338240"/>
            <a:ext cx="5603081" cy="59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8"/>
          <p:cNvSpPr/>
          <p:nvPr/>
        </p:nvSpPr>
        <p:spPr>
          <a:xfrm rot="10800000" flipH="1">
            <a:off x="0" y="0"/>
            <a:ext cx="9144000" cy="97471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dk1"/>
              </a:gs>
              <a:gs pos="76000">
                <a:schemeClr val="dk1"/>
              </a:gs>
              <a:gs pos="90000">
                <a:srgbClr val="154F7B"/>
              </a:gs>
              <a:gs pos="100000">
                <a:schemeClr val="accent3"/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 l="29212" b="24229"/>
          <a:stretch/>
        </p:blipFill>
        <p:spPr>
          <a:xfrm flipH="1">
            <a:off x="8281686" y="72032"/>
            <a:ext cx="862314" cy="91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Title Alternate">
  <p:cSld name="Picture with Title Alternate"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subTitle" idx="1"/>
          </p:nvPr>
        </p:nvSpPr>
        <p:spPr>
          <a:xfrm>
            <a:off x="1318847" y="3326797"/>
            <a:ext cx="4610746" cy="8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1318847" y="1241888"/>
            <a:ext cx="7045835" cy="18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Montserrat Black"/>
              <a:buNone/>
              <a:defRPr sz="3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2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8255" y="4147598"/>
            <a:ext cx="1989857" cy="51465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9"/>
          <p:cNvSpPr>
            <a:spLocks noGrp="1"/>
          </p:cNvSpPr>
          <p:nvPr>
            <p:ph type="pic" idx="2"/>
          </p:nvPr>
        </p:nvSpPr>
        <p:spPr>
          <a:xfrm>
            <a:off x="-1486648" y="1174173"/>
            <a:ext cx="2743200" cy="2743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2" name="Google Shape;152;p29"/>
          <p:cNvSpPr/>
          <p:nvPr/>
        </p:nvSpPr>
        <p:spPr>
          <a:xfrm rot="10800000" flipH="1">
            <a:off x="0" y="0"/>
            <a:ext cx="9144000" cy="97471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dk1"/>
              </a:gs>
              <a:gs pos="76000">
                <a:schemeClr val="dk1"/>
              </a:gs>
              <a:gs pos="90000">
                <a:srgbClr val="154F7B"/>
              </a:gs>
              <a:gs pos="100000">
                <a:schemeClr val="accent3"/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 rotWithShape="1">
          <a:blip r:embed="rId3">
            <a:alphaModFix/>
          </a:blip>
          <a:srcRect l="29212" b="24229"/>
          <a:stretch/>
        </p:blipFill>
        <p:spPr>
          <a:xfrm flipH="1">
            <a:off x="8281686" y="72032"/>
            <a:ext cx="862314" cy="91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Alternate">
  <p:cSld name="Section Break Alternate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/>
          <p:nvPr/>
        </p:nvSpPr>
        <p:spPr>
          <a:xfrm rot="5400000" flipH="1">
            <a:off x="-285751" y="285748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1"/>
          </p:nvPr>
        </p:nvSpPr>
        <p:spPr>
          <a:xfrm>
            <a:off x="3896015" y="1868720"/>
            <a:ext cx="4145694" cy="32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2"/>
          </p:nvPr>
        </p:nvSpPr>
        <p:spPr>
          <a:xfrm>
            <a:off x="3896015" y="2531338"/>
            <a:ext cx="4145694" cy="32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3"/>
          </p:nvPr>
        </p:nvSpPr>
        <p:spPr>
          <a:xfrm>
            <a:off x="368855" y="1869583"/>
            <a:ext cx="2308622" cy="989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/>
          <p:nvPr/>
        </p:nvSpPr>
        <p:spPr>
          <a:xfrm rot="5400000" flipH="1">
            <a:off x="-285751" y="285748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1"/>
          <p:cNvSpPr>
            <a:spLocks noGrp="1"/>
          </p:cNvSpPr>
          <p:nvPr>
            <p:ph type="pic" idx="2"/>
          </p:nvPr>
        </p:nvSpPr>
        <p:spPr>
          <a:xfrm>
            <a:off x="470761" y="470761"/>
            <a:ext cx="4004375" cy="413804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162" name="Google Shape;16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0385" y="567548"/>
            <a:ext cx="349355" cy="275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/>
          <p:nvPr/>
        </p:nvSpPr>
        <p:spPr>
          <a:xfrm rot="5400000">
            <a:off x="3557752" y="2366573"/>
            <a:ext cx="2908909" cy="34289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body" idx="1"/>
          </p:nvPr>
        </p:nvSpPr>
        <p:spPr>
          <a:xfrm>
            <a:off x="5169740" y="1107836"/>
            <a:ext cx="3757613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305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3"/>
          </p:nvPr>
        </p:nvSpPr>
        <p:spPr>
          <a:xfrm>
            <a:off x="5169740" y="3305461"/>
            <a:ext cx="2391746" cy="65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lternate">
  <p:cSld name="Quote Alternate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/>
          <p:nvPr/>
        </p:nvSpPr>
        <p:spPr>
          <a:xfrm rot="10800000" flipH="1">
            <a:off x="0" y="0"/>
            <a:ext cx="9144000" cy="97471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dk1"/>
              </a:gs>
              <a:gs pos="76000">
                <a:schemeClr val="dk1"/>
              </a:gs>
              <a:gs pos="90000">
                <a:srgbClr val="154F7B"/>
              </a:gs>
              <a:gs pos="100000">
                <a:schemeClr val="accent3"/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2"/>
          <p:cNvSpPr>
            <a:spLocks noGrp="1"/>
          </p:cNvSpPr>
          <p:nvPr>
            <p:ph type="pic" idx="2"/>
          </p:nvPr>
        </p:nvSpPr>
        <p:spPr>
          <a:xfrm>
            <a:off x="0" y="974718"/>
            <a:ext cx="5671904" cy="417663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9" name="Google Shape;169;p32"/>
          <p:cNvSpPr txBox="1">
            <a:spLocks noGrp="1"/>
          </p:cNvSpPr>
          <p:nvPr>
            <p:ph type="body" idx="1"/>
          </p:nvPr>
        </p:nvSpPr>
        <p:spPr>
          <a:xfrm>
            <a:off x="6489647" y="4088416"/>
            <a:ext cx="2455301" cy="65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body" idx="3"/>
          </p:nvPr>
        </p:nvSpPr>
        <p:spPr>
          <a:xfrm>
            <a:off x="6489646" y="1725056"/>
            <a:ext cx="2437707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305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2"/>
          <p:cNvSpPr>
            <a:spLocks noGrp="1"/>
          </p:cNvSpPr>
          <p:nvPr>
            <p:ph type="body" idx="4"/>
          </p:nvPr>
        </p:nvSpPr>
        <p:spPr>
          <a:xfrm>
            <a:off x="5060691" y="1125953"/>
            <a:ext cx="1198205" cy="119820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17225" rIns="0" bIns="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300"/>
              <a:buFont typeface="Arial"/>
              <a:buNone/>
              <a:defRPr sz="143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2" name="Google Shape;172;p3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42" y="324134"/>
            <a:ext cx="1177376" cy="30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l="29212" b="24229"/>
          <a:stretch/>
        </p:blipFill>
        <p:spPr>
          <a:xfrm flipH="1">
            <a:off x="8281686" y="72032"/>
            <a:ext cx="862314" cy="91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3" descr="Background pattern&#10;&#10;Description automatically generated"/>
          <p:cNvPicPr preferRelativeResize="0"/>
          <p:nvPr/>
        </p:nvPicPr>
        <p:blipFill rotWithShape="1">
          <a:blip r:embed="rId3">
            <a:alphaModFix amt="90000"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3"/>
          <p:cNvSpPr txBox="1">
            <a:spLocks noGrp="1"/>
          </p:cNvSpPr>
          <p:nvPr>
            <p:ph type="body" idx="1"/>
          </p:nvPr>
        </p:nvSpPr>
        <p:spPr>
          <a:xfrm>
            <a:off x="5642612" y="1953311"/>
            <a:ext cx="3133725" cy="138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2"/>
          </p:nvPr>
        </p:nvSpPr>
        <p:spPr>
          <a:xfrm>
            <a:off x="5642612" y="3460732"/>
            <a:ext cx="3133725" cy="86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/>
          <p:cNvPicPr preferRelativeResize="0"/>
          <p:nvPr/>
        </p:nvPicPr>
        <p:blipFill rotWithShape="1">
          <a:blip r:embed="rId2">
            <a:alphaModFix/>
          </a:blip>
          <a:srcRect t="20401" r="5660"/>
          <a:stretch/>
        </p:blipFill>
        <p:spPr>
          <a:xfrm flipH="1">
            <a:off x="0" y="-2"/>
            <a:ext cx="9143999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4" descr="Background pattern&#10;&#10;Description automatically generated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 flipH="1">
            <a:off x="841247" y="0"/>
            <a:ext cx="83027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4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3565" y="2028716"/>
            <a:ext cx="4199188" cy="1086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 rot="10800000" flipH="1">
            <a:off x="0" y="0"/>
            <a:ext cx="9144000" cy="97471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dk1"/>
              </a:gs>
              <a:gs pos="76000">
                <a:schemeClr val="dk1"/>
              </a:gs>
              <a:gs pos="90000">
                <a:srgbClr val="154F7B"/>
              </a:gs>
              <a:gs pos="100000">
                <a:schemeClr val="accent3"/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l="29212" b="24229"/>
          <a:stretch/>
        </p:blipFill>
        <p:spPr>
          <a:xfrm flipH="1">
            <a:off x="8281686" y="72032"/>
            <a:ext cx="862314" cy="91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Alternate">
  <p:cSld name="End Alternate"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 rotWithShape="1">
          <a:blip r:embed="rId2">
            <a:alphaModFix/>
          </a:blip>
          <a:srcRect l="13499" t="295" r="8988" b="1416"/>
          <a:stretch/>
        </p:blipFill>
        <p:spPr>
          <a:xfrm flipH="1">
            <a:off x="3041465" y="0"/>
            <a:ext cx="6102534" cy="515871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5"/>
          <p:cNvSpPr/>
          <p:nvPr/>
        </p:nvSpPr>
        <p:spPr>
          <a:xfrm rot="5400000" flipH="1">
            <a:off x="1579109" y="-1585643"/>
            <a:ext cx="5143503" cy="8301720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513" y="1952999"/>
            <a:ext cx="3344741" cy="865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5"/>
          <p:cNvSpPr/>
          <p:nvPr/>
        </p:nvSpPr>
        <p:spPr>
          <a:xfrm>
            <a:off x="0" y="4286728"/>
            <a:ext cx="9144001" cy="865453"/>
          </a:xfrm>
          <a:prstGeom prst="rect">
            <a:avLst/>
          </a:pr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5"/>
          <p:cNvSpPr txBox="1"/>
          <p:nvPr/>
        </p:nvSpPr>
        <p:spPr>
          <a:xfrm>
            <a:off x="0" y="4378697"/>
            <a:ext cx="9144000" cy="5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12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</a:pPr>
            <a:r>
              <a:rPr lang="en" sz="2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Helping people achieve education and workplace </a:t>
            </a:r>
            <a:r>
              <a:rPr lang="en" sz="2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success</a:t>
            </a:r>
            <a:r>
              <a:rPr lang="en" sz="2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/>
          <p:nvPr/>
        </p:nvSpPr>
        <p:spPr>
          <a:xfrm rot="5400000" flipH="1">
            <a:off x="1579109" y="-1579111"/>
            <a:ext cx="5143503" cy="8301720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36"/>
          <p:cNvPicPr preferRelativeResize="0"/>
          <p:nvPr/>
        </p:nvPicPr>
        <p:blipFill rotWithShape="1">
          <a:blip r:embed="rId3">
            <a:alphaModFix/>
          </a:blip>
          <a:srcRect l="5799" t="24671"/>
          <a:stretch/>
        </p:blipFill>
        <p:spPr>
          <a:xfrm rot="10800000" flipH="1">
            <a:off x="0" y="3139084"/>
            <a:ext cx="9144000" cy="201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6"/>
          <p:cNvSpPr txBox="1">
            <a:spLocks noGrp="1"/>
          </p:cNvSpPr>
          <p:nvPr>
            <p:ph type="subTitle" idx="1"/>
          </p:nvPr>
        </p:nvSpPr>
        <p:spPr>
          <a:xfrm>
            <a:off x="1143000" y="3326797"/>
            <a:ext cx="5297805" cy="8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1143001" y="727681"/>
            <a:ext cx="4495800" cy="18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Montserrat ExtraLight"/>
              <a:buNone/>
              <a:defRPr sz="39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93" name="Google Shape;193;p36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5828" y="4277532"/>
            <a:ext cx="1435720" cy="3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Alternate">
  <p:cSld name="1_Title Slide Alternate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7"/>
          <p:cNvPicPr preferRelativeResize="0"/>
          <p:nvPr/>
        </p:nvPicPr>
        <p:blipFill rotWithShape="1">
          <a:blip r:embed="rId2">
            <a:alphaModFix/>
          </a:blip>
          <a:srcRect t="21239"/>
          <a:stretch/>
        </p:blipFill>
        <p:spPr>
          <a:xfrm>
            <a:off x="4790364" y="-4"/>
            <a:ext cx="4353637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7"/>
          <p:cNvSpPr/>
          <p:nvPr/>
        </p:nvSpPr>
        <p:spPr>
          <a:xfrm rot="5400000" flipH="1">
            <a:off x="1579109" y="-1579111"/>
            <a:ext cx="5143503" cy="8301720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7"/>
          <p:cNvPicPr preferRelativeResize="0"/>
          <p:nvPr/>
        </p:nvPicPr>
        <p:blipFill rotWithShape="1">
          <a:blip r:embed="rId3">
            <a:alphaModFix/>
          </a:blip>
          <a:srcRect l="5799" t="24671"/>
          <a:stretch/>
        </p:blipFill>
        <p:spPr>
          <a:xfrm rot="10800000" flipH="1">
            <a:off x="0" y="3139084"/>
            <a:ext cx="9144000" cy="201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7"/>
          <p:cNvSpPr txBox="1">
            <a:spLocks noGrp="1"/>
          </p:cNvSpPr>
          <p:nvPr>
            <p:ph type="subTitle" idx="1"/>
          </p:nvPr>
        </p:nvSpPr>
        <p:spPr>
          <a:xfrm>
            <a:off x="1143000" y="3326797"/>
            <a:ext cx="5297805" cy="8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title"/>
          </p:nvPr>
        </p:nvSpPr>
        <p:spPr>
          <a:xfrm>
            <a:off x="1143001" y="727681"/>
            <a:ext cx="4495800" cy="18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Montserrat ExtraLight"/>
              <a:buNone/>
              <a:defRPr sz="39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00" name="Google Shape;200;p37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5828" y="4277532"/>
            <a:ext cx="1435720" cy="3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 Alternate">
  <p:cSld name="1_Picture with Caption Alternat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8"/>
          <p:cNvSpPr/>
          <p:nvPr/>
        </p:nvSpPr>
        <p:spPr>
          <a:xfrm rot="5400000" flipH="1">
            <a:off x="-285751" y="285748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8"/>
          <p:cNvSpPr/>
          <p:nvPr/>
        </p:nvSpPr>
        <p:spPr>
          <a:xfrm>
            <a:off x="0" y="0"/>
            <a:ext cx="1124712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8"/>
          <p:cNvSpPr>
            <a:spLocks noGrp="1"/>
          </p:cNvSpPr>
          <p:nvPr>
            <p:ph type="pic" idx="2"/>
          </p:nvPr>
        </p:nvSpPr>
        <p:spPr>
          <a:xfrm>
            <a:off x="892336" y="265185"/>
            <a:ext cx="3514725" cy="461074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5" name="Google Shape;205;p38"/>
          <p:cNvSpPr txBox="1">
            <a:spLocks noGrp="1"/>
          </p:cNvSpPr>
          <p:nvPr>
            <p:ph type="title"/>
          </p:nvPr>
        </p:nvSpPr>
        <p:spPr>
          <a:xfrm rot="-5400000">
            <a:off x="-1783872" y="2271940"/>
            <a:ext cx="4610746" cy="59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Black"/>
              <a:buNone/>
              <a:defRPr sz="15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body" idx="1"/>
          </p:nvPr>
        </p:nvSpPr>
        <p:spPr>
          <a:xfrm>
            <a:off x="4809155" y="265185"/>
            <a:ext cx="3757613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305A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7" name="Google Shape;207;p3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932" y="4676705"/>
            <a:ext cx="1340393" cy="346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38"/>
          <p:cNvGrpSpPr/>
          <p:nvPr/>
        </p:nvGrpSpPr>
        <p:grpSpPr>
          <a:xfrm>
            <a:off x="7943954" y="3872102"/>
            <a:ext cx="1203322" cy="1272864"/>
            <a:chOff x="10591938" y="5162803"/>
            <a:chExt cx="1604430" cy="1697152"/>
          </a:xfrm>
        </p:grpSpPr>
        <p:pic>
          <p:nvPicPr>
            <p:cNvPr id="209" name="Google Shape;209;p38"/>
            <p:cNvPicPr preferRelativeResize="0"/>
            <p:nvPr/>
          </p:nvPicPr>
          <p:blipFill rotWithShape="1">
            <a:blip r:embed="rId3">
              <a:alphaModFix/>
            </a:blip>
            <a:srcRect l="29212" b="24229"/>
            <a:stretch/>
          </p:blipFill>
          <p:spPr>
            <a:xfrm flipH="1">
              <a:off x="10591938" y="5162803"/>
              <a:ext cx="1600061" cy="1695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38"/>
            <p:cNvSpPr/>
            <p:nvPr/>
          </p:nvSpPr>
          <p:spPr>
            <a:xfrm rot="-5400000">
              <a:off x="11190770" y="5854357"/>
              <a:ext cx="1001321" cy="1009875"/>
            </a:xfrm>
            <a:prstGeom prst="rtTriangle">
              <a:avLst/>
            </a:prstGeom>
            <a:gradFill>
              <a:gsLst>
                <a:gs pos="0">
                  <a:schemeClr val="dk1"/>
                </a:gs>
                <a:gs pos="60000">
                  <a:schemeClr val="dk1"/>
                </a:gs>
                <a:gs pos="79500">
                  <a:srgbClr val="154F7B"/>
                </a:gs>
                <a:gs pos="100000">
                  <a:schemeClr val="accent3"/>
                </a:gs>
              </a:gsLst>
              <a:lin ang="81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Alternate">
  <p:cSld name="1_Section Break Alternate"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/>
          <p:nvPr/>
        </p:nvSpPr>
        <p:spPr>
          <a:xfrm rot="5400000" flipH="1">
            <a:off x="-285751" y="285748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9"/>
          <p:cNvSpPr txBox="1"/>
          <p:nvPr/>
        </p:nvSpPr>
        <p:spPr>
          <a:xfrm>
            <a:off x="375274" y="1872064"/>
            <a:ext cx="230220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 Black"/>
              <a:buNone/>
            </a:pPr>
            <a:r>
              <a:rPr lang="en" sz="3600" b="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Click to add title</a:t>
            </a:r>
            <a:endParaRPr sz="1100"/>
          </a:p>
        </p:txBody>
      </p:sp>
      <p:sp>
        <p:nvSpPr>
          <p:cNvPr id="214" name="Google Shape;214;p39"/>
          <p:cNvSpPr txBox="1">
            <a:spLocks noGrp="1"/>
          </p:cNvSpPr>
          <p:nvPr>
            <p:ph type="body" idx="1"/>
          </p:nvPr>
        </p:nvSpPr>
        <p:spPr>
          <a:xfrm>
            <a:off x="3896015" y="1868720"/>
            <a:ext cx="4145694" cy="32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body" idx="2"/>
          </p:nvPr>
        </p:nvSpPr>
        <p:spPr>
          <a:xfrm>
            <a:off x="3896015" y="2531338"/>
            <a:ext cx="4145694" cy="32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">
  <p:cSld name="1_Quot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/>
          <p:nvPr/>
        </p:nvSpPr>
        <p:spPr>
          <a:xfrm rot="5400000" flipH="1">
            <a:off x="-285751" y="285748"/>
            <a:ext cx="5143503" cy="4572001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0"/>
          <p:cNvSpPr>
            <a:spLocks noGrp="1"/>
          </p:cNvSpPr>
          <p:nvPr>
            <p:ph type="pic" idx="2"/>
          </p:nvPr>
        </p:nvSpPr>
        <p:spPr>
          <a:xfrm>
            <a:off x="470761" y="470761"/>
            <a:ext cx="4004375" cy="413804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219" name="Google Shape;21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0385" y="567548"/>
            <a:ext cx="349355" cy="27599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0"/>
          <p:cNvSpPr/>
          <p:nvPr/>
        </p:nvSpPr>
        <p:spPr>
          <a:xfrm rot="5400000">
            <a:off x="3557752" y="2366573"/>
            <a:ext cx="2908909" cy="34289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0"/>
          <p:cNvSpPr txBox="1">
            <a:spLocks noGrp="1"/>
          </p:cNvSpPr>
          <p:nvPr>
            <p:ph type="body" idx="1"/>
          </p:nvPr>
        </p:nvSpPr>
        <p:spPr>
          <a:xfrm>
            <a:off x="5169740" y="1107836"/>
            <a:ext cx="3757613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305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40"/>
          <p:cNvSpPr txBox="1">
            <a:spLocks noGrp="1"/>
          </p:cNvSpPr>
          <p:nvPr>
            <p:ph type="body" idx="3"/>
          </p:nvPr>
        </p:nvSpPr>
        <p:spPr>
          <a:xfrm>
            <a:off x="5169740" y="3305461"/>
            <a:ext cx="2391746" cy="65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 Alternate">
  <p:cSld name="1_Quote Alternate"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/>
          <p:nvPr/>
        </p:nvSpPr>
        <p:spPr>
          <a:xfrm rot="10800000" flipH="1">
            <a:off x="0" y="0"/>
            <a:ext cx="9144000" cy="974718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dk1"/>
              </a:gs>
              <a:gs pos="76000">
                <a:schemeClr val="dk1"/>
              </a:gs>
              <a:gs pos="90000">
                <a:srgbClr val="154F7B"/>
              </a:gs>
              <a:gs pos="100000">
                <a:schemeClr val="accent3"/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1"/>
          <p:cNvSpPr>
            <a:spLocks noGrp="1"/>
          </p:cNvSpPr>
          <p:nvPr>
            <p:ph type="pic" idx="2"/>
          </p:nvPr>
        </p:nvSpPr>
        <p:spPr>
          <a:xfrm>
            <a:off x="0" y="974718"/>
            <a:ext cx="5671904" cy="417663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26" name="Google Shape;226;p41"/>
          <p:cNvSpPr txBox="1">
            <a:spLocks noGrp="1"/>
          </p:cNvSpPr>
          <p:nvPr>
            <p:ph type="body" idx="1"/>
          </p:nvPr>
        </p:nvSpPr>
        <p:spPr>
          <a:xfrm>
            <a:off x="6489647" y="4088416"/>
            <a:ext cx="2455301" cy="65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1"/>
          <p:cNvSpPr txBox="1">
            <a:spLocks noGrp="1"/>
          </p:cNvSpPr>
          <p:nvPr>
            <p:ph type="body" idx="3"/>
          </p:nvPr>
        </p:nvSpPr>
        <p:spPr>
          <a:xfrm>
            <a:off x="6489646" y="1725056"/>
            <a:ext cx="2437707" cy="212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305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41"/>
          <p:cNvSpPr>
            <a:spLocks noGrp="1"/>
          </p:cNvSpPr>
          <p:nvPr>
            <p:ph type="body" idx="4"/>
          </p:nvPr>
        </p:nvSpPr>
        <p:spPr>
          <a:xfrm>
            <a:off x="5060691" y="1125953"/>
            <a:ext cx="1198205" cy="119820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17225" rIns="0" bIns="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300"/>
              <a:buFont typeface="Arial"/>
              <a:buNone/>
              <a:defRPr sz="143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9" name="Google Shape;229;p41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42" y="324134"/>
            <a:ext cx="1177376" cy="30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1"/>
          <p:cNvPicPr preferRelativeResize="0"/>
          <p:nvPr/>
        </p:nvPicPr>
        <p:blipFill rotWithShape="1">
          <a:blip r:embed="rId3">
            <a:alphaModFix/>
          </a:blip>
          <a:srcRect l="29212" b="24229"/>
          <a:stretch/>
        </p:blipFill>
        <p:spPr>
          <a:xfrm flipH="1">
            <a:off x="8281686" y="72032"/>
            <a:ext cx="862314" cy="91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 Alternate">
  <p:cSld name="1_End Alternate"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2"/>
          <p:cNvPicPr preferRelativeResize="0"/>
          <p:nvPr/>
        </p:nvPicPr>
        <p:blipFill rotWithShape="1">
          <a:blip r:embed="rId2">
            <a:alphaModFix/>
          </a:blip>
          <a:srcRect l="13499" t="295" r="8988" b="1416"/>
          <a:stretch/>
        </p:blipFill>
        <p:spPr>
          <a:xfrm flipH="1">
            <a:off x="3041465" y="0"/>
            <a:ext cx="6102534" cy="515871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2"/>
          <p:cNvSpPr/>
          <p:nvPr/>
        </p:nvSpPr>
        <p:spPr>
          <a:xfrm rot="5400000" flipH="1">
            <a:off x="1579109" y="-1585643"/>
            <a:ext cx="5143503" cy="8301720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513" y="1952999"/>
            <a:ext cx="3344741" cy="86545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2"/>
          <p:cNvSpPr/>
          <p:nvPr/>
        </p:nvSpPr>
        <p:spPr>
          <a:xfrm>
            <a:off x="0" y="4286728"/>
            <a:ext cx="9144001" cy="865453"/>
          </a:xfrm>
          <a:prstGeom prst="rect">
            <a:avLst/>
          </a:pr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2"/>
          <p:cNvSpPr txBox="1"/>
          <p:nvPr/>
        </p:nvSpPr>
        <p:spPr>
          <a:xfrm>
            <a:off x="0" y="4378697"/>
            <a:ext cx="9144000" cy="5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12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Helping people achieve education and workplace </a:t>
            </a:r>
            <a:r>
              <a:rPr lang="en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success</a:t>
            </a: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2400"/>
              <a:buFont typeface="Montserrat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9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p9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66" name="Google Shape;566;p91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91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Slide">
  <p:cSld name="Icons Slide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D9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92"/>
          <p:cNvSpPr txBox="1">
            <a:spLocks noGrp="1"/>
          </p:cNvSpPr>
          <p:nvPr>
            <p:ph type="body" idx="1"/>
          </p:nvPr>
        </p:nvSpPr>
        <p:spPr>
          <a:xfrm>
            <a:off x="1093571" y="3045600"/>
            <a:ext cx="1617229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92"/>
          <p:cNvSpPr txBox="1">
            <a:spLocks noGrp="1"/>
          </p:cNvSpPr>
          <p:nvPr>
            <p:ph type="body" idx="2"/>
          </p:nvPr>
        </p:nvSpPr>
        <p:spPr>
          <a:xfrm>
            <a:off x="3763385" y="3040200"/>
            <a:ext cx="1617229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92"/>
          <p:cNvSpPr txBox="1">
            <a:spLocks noGrp="1"/>
          </p:cNvSpPr>
          <p:nvPr>
            <p:ph type="body" idx="3"/>
          </p:nvPr>
        </p:nvSpPr>
        <p:spPr>
          <a:xfrm>
            <a:off x="6433200" y="3045600"/>
            <a:ext cx="1617229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92"/>
          <p:cNvSpPr>
            <a:spLocks noGrp="1"/>
          </p:cNvSpPr>
          <p:nvPr>
            <p:ph type="pic" idx="4"/>
          </p:nvPr>
        </p:nvSpPr>
        <p:spPr>
          <a:xfrm>
            <a:off x="1092994" y="1269205"/>
            <a:ext cx="1617229" cy="1618488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92"/>
          <p:cNvSpPr>
            <a:spLocks noGrp="1"/>
          </p:cNvSpPr>
          <p:nvPr>
            <p:ph type="pic" idx="5"/>
          </p:nvPr>
        </p:nvSpPr>
        <p:spPr>
          <a:xfrm>
            <a:off x="3749794" y="1269205"/>
            <a:ext cx="1617229" cy="1618488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92"/>
          <p:cNvSpPr>
            <a:spLocks noGrp="1"/>
          </p:cNvSpPr>
          <p:nvPr>
            <p:ph type="pic" idx="6"/>
          </p:nvPr>
        </p:nvSpPr>
        <p:spPr>
          <a:xfrm>
            <a:off x="6411994" y="1269205"/>
            <a:ext cx="1617229" cy="16184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/>
          <p:nvPr/>
        </p:nvSpPr>
        <p:spPr>
          <a:xfrm rot="5400000" flipH="1">
            <a:off x="1579109" y="-1579111"/>
            <a:ext cx="5143503" cy="8301720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 l="5799" t="24671"/>
          <a:stretch/>
        </p:blipFill>
        <p:spPr>
          <a:xfrm rot="10800000" flipH="1">
            <a:off x="0" y="3139084"/>
            <a:ext cx="9144000" cy="201826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>
            <a:spLocks noGrp="1"/>
          </p:cNvSpPr>
          <p:nvPr>
            <p:ph type="subTitle" idx="1"/>
          </p:nvPr>
        </p:nvSpPr>
        <p:spPr>
          <a:xfrm>
            <a:off x="1143000" y="3326797"/>
            <a:ext cx="5297805" cy="8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143001" y="727681"/>
            <a:ext cx="4495800" cy="18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Montserrat ExtraLight"/>
              <a:buNone/>
              <a:defRPr sz="39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8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5828" y="4277532"/>
            <a:ext cx="1435720" cy="3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Call-out">
  <p:cSld name="One Column with Call-out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3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3"/>
          <p:cNvSpPr txBox="1">
            <a:spLocks noGrp="1"/>
          </p:cNvSpPr>
          <p:nvPr>
            <p:ph type="body" idx="1"/>
          </p:nvPr>
        </p:nvSpPr>
        <p:spPr>
          <a:xfrm>
            <a:off x="315386" y="1388257"/>
            <a:ext cx="217941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C3E9"/>
              </a:buClr>
              <a:buSzPts val="1500"/>
              <a:buNone/>
              <a:defRPr sz="1500" i="1">
                <a:solidFill>
                  <a:srgbClr val="00C3E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400"/>
              <a:buNone/>
              <a:defRPr sz="1400" i="1">
                <a:solidFill>
                  <a:srgbClr val="00C3E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200"/>
              <a:buNone/>
              <a:defRPr sz="1200" i="1">
                <a:solidFill>
                  <a:srgbClr val="00C3E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0" name="Google Shape;580;p93"/>
          <p:cNvSpPr txBox="1">
            <a:spLocks noGrp="1"/>
          </p:cNvSpPr>
          <p:nvPr>
            <p:ph type="body" idx="2"/>
          </p:nvPr>
        </p:nvSpPr>
        <p:spPr>
          <a:xfrm>
            <a:off x="3012749" y="1388257"/>
            <a:ext cx="580762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1" name="Google Shape;581;p93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93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83" name="Google Shape;583;p93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4" name="Google Shape;584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93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9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90" name="Google Shape;590;p9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9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92" name="Google Shape;592;p9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3" name="Google Shape;593;p94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9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94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5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95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">
  <p:cSld name="Activity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/>
          <p:cNvSpPr txBox="1">
            <a:spLocks noGrp="1"/>
          </p:cNvSpPr>
          <p:nvPr>
            <p:ph type="title"/>
          </p:nvPr>
        </p:nvSpPr>
        <p:spPr>
          <a:xfrm>
            <a:off x="525780" y="1214840"/>
            <a:ext cx="8092440" cy="1946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  <a:defRPr sz="27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96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96"/>
          <p:cNvSpPr/>
          <p:nvPr/>
        </p:nvSpPr>
        <p:spPr>
          <a:xfrm>
            <a:off x="531836" y="46995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96"/>
          <p:cNvSpPr txBox="1">
            <a:spLocks noGrp="1"/>
          </p:cNvSpPr>
          <p:nvPr>
            <p:ph type="body" idx="1"/>
          </p:nvPr>
        </p:nvSpPr>
        <p:spPr>
          <a:xfrm>
            <a:off x="1147763" y="520304"/>
            <a:ext cx="7469981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96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p96"/>
          <p:cNvSpPr txBox="1">
            <a:spLocks noGrp="1"/>
          </p:cNvSpPr>
          <p:nvPr>
            <p:ph type="body" idx="2"/>
          </p:nvPr>
        </p:nvSpPr>
        <p:spPr>
          <a:xfrm>
            <a:off x="532210" y="469712"/>
            <a:ext cx="547688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7"/>
          <p:cNvSpPr txBox="1">
            <a:spLocks noGrp="1"/>
          </p:cNvSpPr>
          <p:nvPr>
            <p:ph type="title"/>
          </p:nvPr>
        </p:nvSpPr>
        <p:spPr>
          <a:xfrm>
            <a:off x="291600" y="273844"/>
            <a:ext cx="85752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97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97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3E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p98"/>
          <p:cNvPicPr preferRelativeResize="0"/>
          <p:nvPr/>
        </p:nvPicPr>
        <p:blipFill rotWithShape="1">
          <a:blip r:embed="rId2">
            <a:alphaModFix/>
          </a:blip>
          <a:srcRect l="57356" b="44324"/>
          <a:stretch/>
        </p:blipFill>
        <p:spPr>
          <a:xfrm>
            <a:off x="0" y="2971800"/>
            <a:ext cx="1766888" cy="236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7150" y="0"/>
            <a:ext cx="1466850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8"/>
          <p:cNvSpPr txBox="1">
            <a:spLocks noGrp="1"/>
          </p:cNvSpPr>
          <p:nvPr>
            <p:ph type="body" idx="1"/>
          </p:nvPr>
        </p:nvSpPr>
        <p:spPr>
          <a:xfrm>
            <a:off x="2556971" y="1282906"/>
            <a:ext cx="3972908" cy="194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8" name="Google Shape;618;p98"/>
          <p:cNvSpPr txBox="1">
            <a:spLocks noGrp="1"/>
          </p:cNvSpPr>
          <p:nvPr>
            <p:ph type="body" idx="2"/>
          </p:nvPr>
        </p:nvSpPr>
        <p:spPr>
          <a:xfrm>
            <a:off x="2556971" y="3351106"/>
            <a:ext cx="3972908" cy="91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Geometric">
  <p:cSld name="Title Slide Geometric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32587"/>
            <a:ext cx="9144000" cy="391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559" y="231096"/>
            <a:ext cx="1450804" cy="79004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99"/>
          <p:cNvSpPr txBox="1">
            <a:spLocks noGrp="1"/>
          </p:cNvSpPr>
          <p:nvPr>
            <p:ph type="ctrTitle"/>
          </p:nvPr>
        </p:nvSpPr>
        <p:spPr>
          <a:xfrm>
            <a:off x="4325400" y="1501378"/>
            <a:ext cx="4076309" cy="147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3300"/>
              <a:buFont typeface="Montserrat"/>
              <a:buNone/>
              <a:defRPr sz="3300">
                <a:solidFill>
                  <a:srgbClr val="4140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99"/>
          <p:cNvSpPr txBox="1">
            <a:spLocks noGrp="1"/>
          </p:cNvSpPr>
          <p:nvPr>
            <p:ph type="body" idx="1"/>
          </p:nvPr>
        </p:nvSpPr>
        <p:spPr>
          <a:xfrm>
            <a:off x="4816386" y="3065757"/>
            <a:ext cx="3585324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800"/>
              <a:buNone/>
              <a:defRPr sz="1800">
                <a:solidFill>
                  <a:srgbClr val="41404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500"/>
              <a:buNone/>
              <a:defRPr sz="1500">
                <a:solidFill>
                  <a:srgbClr val="9190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400"/>
              <a:buNone/>
              <a:defRPr sz="1400">
                <a:solidFill>
                  <a:srgbClr val="9190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99"/>
          <p:cNvSpPr txBox="1"/>
          <p:nvPr/>
        </p:nvSpPr>
        <p:spPr>
          <a:xfrm>
            <a:off x="6344309" y="45558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rPr>
              <a:t>8/25/2022</a:t>
            </a:r>
            <a:endParaRPr sz="900" b="0" i="0" u="none" strike="noStrike" cap="none">
              <a:solidFill>
                <a:srgbClr val="4140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5" name="Google Shape;625;p99"/>
          <p:cNvPicPr preferRelativeResize="0"/>
          <p:nvPr/>
        </p:nvPicPr>
        <p:blipFill rotWithShape="1">
          <a:blip r:embed="rId4">
            <a:alphaModFix/>
          </a:blip>
          <a:srcRect l="882"/>
          <a:stretch/>
        </p:blipFill>
        <p:spPr>
          <a:xfrm>
            <a:off x="-5400" y="-5400"/>
            <a:ext cx="41609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Photo">
  <p:cSld name="Title Slide with Photo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100"/>
          <p:cNvPicPr preferRelativeResize="0"/>
          <p:nvPr/>
        </p:nvPicPr>
        <p:blipFill rotWithShape="1">
          <a:blip r:embed="rId2">
            <a:alphaModFix/>
          </a:blip>
          <a:srcRect r="13291"/>
          <a:stretch/>
        </p:blipFill>
        <p:spPr>
          <a:xfrm flipH="1">
            <a:off x="0" y="1232587"/>
            <a:ext cx="5091869" cy="391091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00"/>
          <p:cNvSpPr/>
          <p:nvPr/>
        </p:nvSpPr>
        <p:spPr>
          <a:xfrm>
            <a:off x="3681248" y="1232587"/>
            <a:ext cx="5462751" cy="3910913"/>
          </a:xfrm>
          <a:prstGeom prst="rect">
            <a:avLst/>
          </a:prstGeom>
          <a:solidFill>
            <a:srgbClr val="00C3E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559" y="231096"/>
            <a:ext cx="1450804" cy="79004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00"/>
          <p:cNvSpPr txBox="1">
            <a:spLocks noGrp="1"/>
          </p:cNvSpPr>
          <p:nvPr>
            <p:ph type="ctrTitle"/>
          </p:nvPr>
        </p:nvSpPr>
        <p:spPr>
          <a:xfrm>
            <a:off x="4325400" y="1501378"/>
            <a:ext cx="4076309" cy="147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00"/>
          <p:cNvSpPr txBox="1">
            <a:spLocks noGrp="1"/>
          </p:cNvSpPr>
          <p:nvPr>
            <p:ph type="body" idx="1"/>
          </p:nvPr>
        </p:nvSpPr>
        <p:spPr>
          <a:xfrm>
            <a:off x="4816386" y="3065757"/>
            <a:ext cx="3585324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500"/>
              <a:buNone/>
              <a:defRPr sz="1500">
                <a:solidFill>
                  <a:srgbClr val="9190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400"/>
              <a:buNone/>
              <a:defRPr sz="1400">
                <a:solidFill>
                  <a:srgbClr val="9190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100"/>
          <p:cNvSpPr txBox="1"/>
          <p:nvPr/>
        </p:nvSpPr>
        <p:spPr>
          <a:xfrm>
            <a:off x="299534" y="23109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rPr>
              <a:t>8/25/2022</a:t>
            </a:r>
            <a:endParaRPr sz="900" b="0" i="0" u="none" strike="noStrike" cap="none">
              <a:solidFill>
                <a:srgbClr val="4140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3" name="Google Shape;633;p100"/>
          <p:cNvPicPr preferRelativeResize="0"/>
          <p:nvPr/>
        </p:nvPicPr>
        <p:blipFill rotWithShape="1">
          <a:blip r:embed="rId4">
            <a:alphaModFix/>
          </a:blip>
          <a:srcRect l="882"/>
          <a:stretch/>
        </p:blipFill>
        <p:spPr>
          <a:xfrm>
            <a:off x="2313896" y="2548331"/>
            <a:ext cx="2099411" cy="259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Page">
  <p:cSld name="Two Column Pag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1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01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01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38" name="Google Shape;638;p101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39" name="Google Shape;639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01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01"/>
          <p:cNvSpPr txBox="1">
            <a:spLocks noGrp="1"/>
          </p:cNvSpPr>
          <p:nvPr>
            <p:ph type="body" idx="1"/>
          </p:nvPr>
        </p:nvSpPr>
        <p:spPr>
          <a:xfrm>
            <a:off x="315385" y="1385057"/>
            <a:ext cx="4015699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101"/>
          <p:cNvSpPr txBox="1">
            <a:spLocks noGrp="1"/>
          </p:cNvSpPr>
          <p:nvPr>
            <p:ph type="body" idx="2"/>
          </p:nvPr>
        </p:nvSpPr>
        <p:spPr>
          <a:xfrm>
            <a:off x="4804673" y="1385057"/>
            <a:ext cx="4015699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age">
  <p:cSld name="One Column Pag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2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02"/>
          <p:cNvSpPr txBox="1">
            <a:spLocks noGrp="1"/>
          </p:cNvSpPr>
          <p:nvPr>
            <p:ph type="body" idx="1"/>
          </p:nvPr>
        </p:nvSpPr>
        <p:spPr>
          <a:xfrm>
            <a:off x="315386" y="1388257"/>
            <a:ext cx="850498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p102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02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9" name="Google Shape;649;p102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0" name="Google Shape;65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02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lternate">
  <p:cSld name="Title Slide Alternate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 rotWithShape="1">
          <a:blip r:embed="rId2">
            <a:alphaModFix/>
          </a:blip>
          <a:srcRect t="21239"/>
          <a:stretch/>
        </p:blipFill>
        <p:spPr>
          <a:xfrm>
            <a:off x="4790364" y="-4"/>
            <a:ext cx="4353637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/>
          <p:nvPr/>
        </p:nvSpPr>
        <p:spPr>
          <a:xfrm rot="5400000" flipH="1">
            <a:off x="1579109" y="-1579111"/>
            <a:ext cx="5143503" cy="8301720"/>
          </a:xfrm>
          <a:custGeom>
            <a:avLst/>
            <a:gdLst/>
            <a:ahLst/>
            <a:cxnLst/>
            <a:rect l="l" t="t" r="r" b="b"/>
            <a:pathLst>
              <a:path w="6858003" h="11068960" extrusionOk="0">
                <a:moveTo>
                  <a:pt x="6858003" y="4675269"/>
                </a:moveTo>
                <a:lnTo>
                  <a:pt x="6858001" y="4675269"/>
                </a:lnTo>
                <a:lnTo>
                  <a:pt x="6858001" y="11068960"/>
                </a:lnTo>
                <a:lnTo>
                  <a:pt x="0" y="11068960"/>
                </a:lnTo>
                <a:lnTo>
                  <a:pt x="0" y="4675269"/>
                </a:lnTo>
                <a:lnTo>
                  <a:pt x="2" y="4675269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 l="5799" t="24671"/>
          <a:stretch/>
        </p:blipFill>
        <p:spPr>
          <a:xfrm rot="10800000" flipH="1">
            <a:off x="0" y="3139084"/>
            <a:ext cx="9144000" cy="201826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143000" y="3326797"/>
            <a:ext cx="5297805" cy="8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1143001" y="727681"/>
            <a:ext cx="4495800" cy="18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Montserrat ExtraLight"/>
              <a:buNone/>
              <a:defRPr sz="39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9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5828" y="4277532"/>
            <a:ext cx="1435720" cy="3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Chart">
  <p:cSld name="One Column with Chart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3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03"/>
          <p:cNvSpPr txBox="1">
            <a:spLocks noGrp="1"/>
          </p:cNvSpPr>
          <p:nvPr>
            <p:ph type="body" idx="1"/>
          </p:nvPr>
        </p:nvSpPr>
        <p:spPr>
          <a:xfrm>
            <a:off x="315386" y="1388257"/>
            <a:ext cx="217941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C3E9"/>
              </a:buClr>
              <a:buSzPts val="1500"/>
              <a:buNone/>
              <a:defRPr sz="1500" i="1">
                <a:solidFill>
                  <a:srgbClr val="00C3E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400"/>
              <a:buNone/>
              <a:defRPr sz="1400" i="1">
                <a:solidFill>
                  <a:srgbClr val="00C3E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200"/>
              <a:buNone/>
              <a:defRPr sz="1200" i="1">
                <a:solidFill>
                  <a:srgbClr val="00C3E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6" name="Google Shape;656;p103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03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58" name="Google Shape;658;p103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9" name="Google Shape;659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03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03"/>
          <p:cNvSpPr>
            <a:spLocks noGrp="1"/>
          </p:cNvSpPr>
          <p:nvPr>
            <p:ph type="chart" idx="2"/>
          </p:nvPr>
        </p:nvSpPr>
        <p:spPr>
          <a:xfrm>
            <a:off x="3012749" y="1388258"/>
            <a:ext cx="5824070" cy="317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Table">
  <p:cSld name="One Column with Table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4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04"/>
          <p:cNvSpPr txBox="1">
            <a:spLocks noGrp="1"/>
          </p:cNvSpPr>
          <p:nvPr>
            <p:ph type="body" idx="1"/>
          </p:nvPr>
        </p:nvSpPr>
        <p:spPr>
          <a:xfrm>
            <a:off x="315386" y="1388257"/>
            <a:ext cx="217941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C3E9"/>
              </a:buClr>
              <a:buSzPts val="1500"/>
              <a:buNone/>
              <a:defRPr sz="1500" i="1">
                <a:solidFill>
                  <a:srgbClr val="00C3E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400"/>
              <a:buNone/>
              <a:defRPr sz="1400" i="1">
                <a:solidFill>
                  <a:srgbClr val="00C3E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200"/>
              <a:buNone/>
              <a:defRPr sz="1200" i="1">
                <a:solidFill>
                  <a:srgbClr val="00C3E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104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4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8" name="Google Shape;668;p104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9" name="Google Shape;669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04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Picture">
  <p:cSld name="One Column with Pictur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5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5"/>
          <p:cNvSpPr txBox="1">
            <a:spLocks noGrp="1"/>
          </p:cNvSpPr>
          <p:nvPr>
            <p:ph type="body" idx="1"/>
          </p:nvPr>
        </p:nvSpPr>
        <p:spPr>
          <a:xfrm>
            <a:off x="315386" y="1388257"/>
            <a:ext cx="217941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C3E9"/>
              </a:buClr>
              <a:buSzPts val="1500"/>
              <a:buNone/>
              <a:defRPr sz="1500" i="1">
                <a:solidFill>
                  <a:srgbClr val="00C3E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400"/>
              <a:buNone/>
              <a:defRPr sz="1400" i="1">
                <a:solidFill>
                  <a:srgbClr val="00C3E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200"/>
              <a:buNone/>
              <a:defRPr sz="1200" i="1">
                <a:solidFill>
                  <a:srgbClr val="00C3E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05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05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77" name="Google Shape;677;p105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8" name="Google Shape;678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05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05"/>
          <p:cNvSpPr>
            <a:spLocks noGrp="1"/>
          </p:cNvSpPr>
          <p:nvPr>
            <p:ph type="pic" idx="2"/>
          </p:nvPr>
        </p:nvSpPr>
        <p:spPr>
          <a:xfrm>
            <a:off x="3012281" y="1388258"/>
            <a:ext cx="5807869" cy="326350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Picture Half">
  <p:cSld name="One Column with Picture Half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6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06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06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86" name="Google Shape;686;p106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7" name="Google Shape;687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06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106"/>
          <p:cNvSpPr txBox="1">
            <a:spLocks noGrp="1"/>
          </p:cNvSpPr>
          <p:nvPr>
            <p:ph type="body" idx="1"/>
          </p:nvPr>
        </p:nvSpPr>
        <p:spPr>
          <a:xfrm>
            <a:off x="315385" y="1385057"/>
            <a:ext cx="4015699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106"/>
          <p:cNvSpPr>
            <a:spLocks noGrp="1"/>
          </p:cNvSpPr>
          <p:nvPr>
            <p:ph type="pic" idx="2"/>
          </p:nvPr>
        </p:nvSpPr>
        <p:spPr>
          <a:xfrm>
            <a:off x="4804673" y="1385057"/>
            <a:ext cx="4015699" cy="322968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Infographic">
  <p:cSld name="One Column with Infographic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7"/>
          <p:cNvSpPr/>
          <p:nvPr/>
        </p:nvSpPr>
        <p:spPr>
          <a:xfrm>
            <a:off x="3012749" y="1388257"/>
            <a:ext cx="5823823" cy="3263504"/>
          </a:xfrm>
          <a:prstGeom prst="rect">
            <a:avLst/>
          </a:prstGeom>
          <a:solidFill>
            <a:srgbClr val="00C3E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07"/>
          <p:cNvSpPr txBox="1">
            <a:spLocks noGrp="1"/>
          </p:cNvSpPr>
          <p:nvPr>
            <p:ph type="title"/>
          </p:nvPr>
        </p:nvSpPr>
        <p:spPr>
          <a:xfrm>
            <a:off x="315386" y="690301"/>
            <a:ext cx="8504987" cy="5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Montserrat"/>
              <a:buNone/>
              <a:defRPr sz="1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07"/>
          <p:cNvSpPr txBox="1">
            <a:spLocks noGrp="1"/>
          </p:cNvSpPr>
          <p:nvPr>
            <p:ph type="body" idx="1"/>
          </p:nvPr>
        </p:nvSpPr>
        <p:spPr>
          <a:xfrm>
            <a:off x="315386" y="1388257"/>
            <a:ext cx="217941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C3E9"/>
              </a:buClr>
              <a:buSzPts val="1500"/>
              <a:buNone/>
              <a:defRPr sz="1500" i="1">
                <a:solidFill>
                  <a:srgbClr val="00C3E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400"/>
              <a:buNone/>
              <a:defRPr sz="1400" i="1">
                <a:solidFill>
                  <a:srgbClr val="00C3E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200"/>
              <a:buNone/>
              <a:defRPr sz="1200" i="1">
                <a:solidFill>
                  <a:srgbClr val="00C3E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3E9"/>
              </a:buClr>
              <a:buSzPts val="1100"/>
              <a:buNone/>
              <a:defRPr sz="1100" i="1">
                <a:solidFill>
                  <a:srgbClr val="00C3E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107"/>
          <p:cNvSpPr txBox="1">
            <a:spLocks noGrp="1"/>
          </p:cNvSpPr>
          <p:nvPr>
            <p:ph type="body" idx="2"/>
          </p:nvPr>
        </p:nvSpPr>
        <p:spPr>
          <a:xfrm>
            <a:off x="3385574" y="1819800"/>
            <a:ext cx="2403001" cy="1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3000"/>
              <a:buNone/>
              <a:defRPr sz="3000" b="1" i="0" cap="none">
                <a:solidFill>
                  <a:srgbClr val="41404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7" name="Google Shape;697;p107"/>
          <p:cNvSpPr txBox="1">
            <a:spLocks noGrp="1"/>
          </p:cNvSpPr>
          <p:nvPr>
            <p:ph type="ftr" idx="11"/>
          </p:nvPr>
        </p:nvSpPr>
        <p:spPr>
          <a:xfrm>
            <a:off x="3012749" y="4767263"/>
            <a:ext cx="58076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rgbClr val="41404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07"/>
          <p:cNvSpPr txBox="1">
            <a:spLocks noGrp="1"/>
          </p:cNvSpPr>
          <p:nvPr>
            <p:ph type="sldNum" idx="12"/>
          </p:nvPr>
        </p:nvSpPr>
        <p:spPr>
          <a:xfrm>
            <a:off x="315385" y="477172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99" name="Google Shape;699;p107"/>
          <p:cNvCxnSpPr/>
          <p:nvPr/>
        </p:nvCxnSpPr>
        <p:spPr>
          <a:xfrm>
            <a:off x="388800" y="1085040"/>
            <a:ext cx="8431573" cy="0"/>
          </a:xfrm>
          <a:prstGeom prst="straightConnector1">
            <a:avLst/>
          </a:prstGeom>
          <a:noFill/>
          <a:ln w="9525" cap="flat" cmpd="sng">
            <a:solidFill>
              <a:srgbClr val="41404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0" name="Google Shape;700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5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563" y="88802"/>
            <a:ext cx="745010" cy="2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07"/>
          <p:cNvSpPr txBox="1"/>
          <p:nvPr/>
        </p:nvSpPr>
        <p:spPr>
          <a:xfrm>
            <a:off x="269627" y="157655"/>
            <a:ext cx="1584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rPr>
              <a:t>ncan.org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07"/>
          <p:cNvSpPr txBox="1">
            <a:spLocks noGrp="1"/>
          </p:cNvSpPr>
          <p:nvPr>
            <p:ph type="body" idx="3"/>
          </p:nvPr>
        </p:nvSpPr>
        <p:spPr>
          <a:xfrm>
            <a:off x="3385574" y="3167460"/>
            <a:ext cx="2403001" cy="110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107"/>
          <p:cNvSpPr txBox="1">
            <a:spLocks noGrp="1"/>
          </p:cNvSpPr>
          <p:nvPr>
            <p:ph type="body" idx="4"/>
          </p:nvPr>
        </p:nvSpPr>
        <p:spPr>
          <a:xfrm>
            <a:off x="6111074" y="1819800"/>
            <a:ext cx="2403001" cy="1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3000"/>
              <a:buNone/>
              <a:defRPr sz="3000" b="1" i="0" cap="none">
                <a:solidFill>
                  <a:srgbClr val="41404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5" name="Google Shape;705;p107"/>
          <p:cNvSpPr txBox="1">
            <a:spLocks noGrp="1"/>
          </p:cNvSpPr>
          <p:nvPr>
            <p:ph type="body" idx="5"/>
          </p:nvPr>
        </p:nvSpPr>
        <p:spPr>
          <a:xfrm>
            <a:off x="6111074" y="3167460"/>
            <a:ext cx="2403001" cy="110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Blue">
  <p:cSld name="Section Header Dark Blue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D9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108"/>
          <p:cNvSpPr txBox="1">
            <a:spLocks noGrp="1"/>
          </p:cNvSpPr>
          <p:nvPr>
            <p:ph type="title"/>
          </p:nvPr>
        </p:nvSpPr>
        <p:spPr>
          <a:xfrm>
            <a:off x="620110" y="847800"/>
            <a:ext cx="5542912" cy="164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08"/>
          <p:cNvSpPr/>
          <p:nvPr/>
        </p:nvSpPr>
        <p:spPr>
          <a:xfrm flipH="1">
            <a:off x="4697711" y="952500"/>
            <a:ext cx="4446290" cy="4191000"/>
          </a:xfrm>
          <a:prstGeom prst="rtTriangle">
            <a:avLst/>
          </a:prstGeom>
          <a:solidFill>
            <a:srgbClr val="00C3E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08"/>
          <p:cNvSpPr txBox="1">
            <a:spLocks noGrp="1"/>
          </p:cNvSpPr>
          <p:nvPr>
            <p:ph type="body" idx="1"/>
          </p:nvPr>
        </p:nvSpPr>
        <p:spPr>
          <a:xfrm>
            <a:off x="637190" y="2680211"/>
            <a:ext cx="339944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500"/>
              <a:buNone/>
              <a:defRPr sz="1500">
                <a:solidFill>
                  <a:srgbClr val="9190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400"/>
              <a:buNone/>
              <a:defRPr sz="1400">
                <a:solidFill>
                  <a:srgbClr val="9190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Orange">
  <p:cSld name="Section Header Orange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09"/>
          <p:cNvSpPr/>
          <p:nvPr/>
        </p:nvSpPr>
        <p:spPr>
          <a:xfrm flipH="1">
            <a:off x="4697711" y="952500"/>
            <a:ext cx="4446290" cy="4191000"/>
          </a:xfrm>
          <a:prstGeom prst="rtTriangle">
            <a:avLst/>
          </a:prstGeom>
          <a:solidFill>
            <a:srgbClr val="005D9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09"/>
          <p:cNvSpPr txBox="1">
            <a:spLocks noGrp="1"/>
          </p:cNvSpPr>
          <p:nvPr>
            <p:ph type="body" idx="1"/>
          </p:nvPr>
        </p:nvSpPr>
        <p:spPr>
          <a:xfrm>
            <a:off x="637190" y="2680211"/>
            <a:ext cx="339944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500"/>
              <a:buNone/>
              <a:defRPr sz="1500">
                <a:solidFill>
                  <a:srgbClr val="9190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400"/>
              <a:buNone/>
              <a:defRPr sz="1400">
                <a:solidFill>
                  <a:srgbClr val="9190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109"/>
          <p:cNvSpPr txBox="1">
            <a:spLocks noGrp="1"/>
          </p:cNvSpPr>
          <p:nvPr>
            <p:ph type="title"/>
          </p:nvPr>
        </p:nvSpPr>
        <p:spPr>
          <a:xfrm>
            <a:off x="620110" y="847800"/>
            <a:ext cx="5542912" cy="164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Light Blue">
  <p:cSld name="Section Header Light Blue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3E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110"/>
          <p:cNvSpPr/>
          <p:nvPr/>
        </p:nvSpPr>
        <p:spPr>
          <a:xfrm flipH="1">
            <a:off x="4697711" y="952500"/>
            <a:ext cx="4446290" cy="4191000"/>
          </a:xfrm>
          <a:prstGeom prst="rtTriangle">
            <a:avLst/>
          </a:prstGeom>
          <a:solidFill>
            <a:srgbClr val="005D9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110"/>
          <p:cNvSpPr txBox="1">
            <a:spLocks noGrp="1"/>
          </p:cNvSpPr>
          <p:nvPr>
            <p:ph type="body" idx="1"/>
          </p:nvPr>
        </p:nvSpPr>
        <p:spPr>
          <a:xfrm>
            <a:off x="637190" y="2680211"/>
            <a:ext cx="339944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500"/>
              <a:buNone/>
              <a:defRPr sz="1500">
                <a:solidFill>
                  <a:srgbClr val="9190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400"/>
              <a:buNone/>
              <a:defRPr sz="1400">
                <a:solidFill>
                  <a:srgbClr val="9190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091"/>
              </a:buClr>
              <a:buSzPts val="1200"/>
              <a:buNone/>
              <a:defRPr sz="12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  <p:sp>
        <p:nvSpPr>
          <p:cNvPr id="720" name="Google Shape;720;p110"/>
          <p:cNvSpPr txBox="1">
            <a:spLocks noGrp="1"/>
          </p:cNvSpPr>
          <p:nvPr>
            <p:ph type="title"/>
          </p:nvPr>
        </p:nvSpPr>
        <p:spPr>
          <a:xfrm>
            <a:off x="620110" y="847800"/>
            <a:ext cx="5542912" cy="164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2400"/>
              <a:buFont typeface="Montserrat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1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None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24" name="Google Shape;724;p11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25" name="Google Shape;725;p111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1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2"/>
          <p:cNvSpPr txBox="1">
            <a:spLocks noGrp="1"/>
          </p:cNvSpPr>
          <p:nvPr>
            <p:ph type="title"/>
          </p:nvPr>
        </p:nvSpPr>
        <p:spPr>
          <a:xfrm>
            <a:off x="291600" y="273844"/>
            <a:ext cx="85752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12"/>
          <p:cNvSpPr txBox="1">
            <a:spLocks noGrp="1"/>
          </p:cNvSpPr>
          <p:nvPr>
            <p:ph type="body" idx="1"/>
          </p:nvPr>
        </p:nvSpPr>
        <p:spPr>
          <a:xfrm rot="5400000">
            <a:off x="2947448" y="-1286630"/>
            <a:ext cx="3263504" cy="8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1" name="Google Shape;731;p112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12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lternate 2">
  <p:cSld name="Title Slide Alternate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 descr="A picture containing outdoor, building, park,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83" t="12745" r="3866" b="12744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 descr="Background pattern&#10;&#10;Description automatically generated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0" y="0"/>
            <a:ext cx="830275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" y="3250562"/>
            <a:ext cx="2670811" cy="69107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557093" y="477099"/>
            <a:ext cx="8064104" cy="116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2"/>
          </p:nvPr>
        </p:nvSpPr>
        <p:spPr>
          <a:xfrm>
            <a:off x="557093" y="1892938"/>
            <a:ext cx="3737372" cy="64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3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7" name="Google Shape;737;p113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3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ogo Only">
  <p:cSld name="Title Logo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9" name="Google Shape;99;p21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932" y="4676705"/>
            <a:ext cx="1340393" cy="3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6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/>
          <p:nvPr/>
        </p:nvSpPr>
        <p:spPr>
          <a:xfrm>
            <a:off x="0" y="4585715"/>
            <a:ext cx="6826102" cy="557786"/>
          </a:xfrm>
          <a:prstGeom prst="rect">
            <a:avLst/>
          </a:pr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135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/>
          <p:nvPr/>
        </p:nvSpPr>
        <p:spPr>
          <a:xfrm>
            <a:off x="582930" y="4711544"/>
            <a:ext cx="61590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Helping people achieve education and workplace </a:t>
            </a:r>
            <a:r>
              <a:rPr lang="en" sz="14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success</a:t>
            </a: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/>
          </a:p>
        </p:txBody>
      </p:sp>
      <p:pic>
        <p:nvPicPr>
          <p:cNvPr id="105" name="Google Shape;105;p2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932" y="4676705"/>
            <a:ext cx="1340393" cy="3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Alternate 2">
  <p:cSld name="Title and Content Alternate 2">
    <p:bg>
      <p:bgPr>
        <a:gradFill>
          <a:gsLst>
            <a:gs pos="0">
              <a:schemeClr val="dk1"/>
            </a:gs>
            <a:gs pos="88000">
              <a:schemeClr val="dk1"/>
            </a:gs>
            <a:gs pos="96000">
              <a:srgbClr val="154F7B"/>
            </a:gs>
            <a:gs pos="100000">
              <a:schemeClr val="accent3"/>
            </a:gs>
          </a:gsLst>
          <a:lin ang="2700000" scaled="0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/>
          <p:nvPr/>
        </p:nvSpPr>
        <p:spPr>
          <a:xfrm rot="10800000" flipH="1">
            <a:off x="0" y="0"/>
            <a:ext cx="9144000" cy="5143501"/>
          </a:xfrm>
          <a:custGeom>
            <a:avLst/>
            <a:gdLst/>
            <a:ahLst/>
            <a:cxnLst/>
            <a:rect l="l" t="t" r="r" b="b"/>
            <a:pathLst>
              <a:path w="12207605" h="6858000" extrusionOk="0">
                <a:moveTo>
                  <a:pt x="0" y="0"/>
                </a:moveTo>
                <a:lnTo>
                  <a:pt x="8673059" y="0"/>
                </a:lnTo>
                <a:lnTo>
                  <a:pt x="12206990" y="4553263"/>
                </a:lnTo>
                <a:cubicBezTo>
                  <a:pt x="12201993" y="5321509"/>
                  <a:pt x="12209573" y="6092266"/>
                  <a:pt x="12207091" y="6855488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3"/>
          <p:cNvPicPr preferRelativeResize="0"/>
          <p:nvPr/>
        </p:nvPicPr>
        <p:blipFill rotWithShape="1">
          <a:blip r:embed="rId2">
            <a:alphaModFix/>
          </a:blip>
          <a:srcRect l="29212" b="24229"/>
          <a:stretch/>
        </p:blipFill>
        <p:spPr>
          <a:xfrm flipH="1">
            <a:off x="8045691" y="3979890"/>
            <a:ext cx="1098309" cy="116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69975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699752" cy="296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/>
          <p:nvPr/>
        </p:nvSpPr>
        <p:spPr>
          <a:xfrm rot="5400000">
            <a:off x="-82948" y="82948"/>
            <a:ext cx="764544" cy="598649"/>
          </a:xfrm>
          <a:prstGeom prst="rtTriangle">
            <a:avLst/>
          </a:prstGeom>
          <a:gradFill>
            <a:gsLst>
              <a:gs pos="0">
                <a:schemeClr val="dk1"/>
              </a:gs>
              <a:gs pos="29000">
                <a:srgbClr val="154F7B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3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32" y="4676706"/>
            <a:ext cx="1340392" cy="3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63001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745747" cy="311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2"/>
          </p:nvPr>
        </p:nvSpPr>
        <p:spPr>
          <a:xfrm>
            <a:off x="4512913" y="1369219"/>
            <a:ext cx="3745747" cy="311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/>
          <p:nvPr/>
        </p:nvSpPr>
        <p:spPr>
          <a:xfrm>
            <a:off x="0" y="4585715"/>
            <a:ext cx="6826102" cy="557786"/>
          </a:xfrm>
          <a:prstGeom prst="rect">
            <a:avLst/>
          </a:prstGeom>
          <a:gradFill>
            <a:gsLst>
              <a:gs pos="0">
                <a:schemeClr val="dk1"/>
              </a:gs>
              <a:gs pos="60000">
                <a:schemeClr val="dk1"/>
              </a:gs>
              <a:gs pos="79500">
                <a:srgbClr val="154F7B"/>
              </a:gs>
              <a:gs pos="100000">
                <a:schemeClr val="accent3"/>
              </a:gs>
            </a:gsLst>
            <a:lin ang="135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4"/>
          <p:cNvSpPr/>
          <p:nvPr/>
        </p:nvSpPr>
        <p:spPr>
          <a:xfrm>
            <a:off x="1487872" y="4711544"/>
            <a:ext cx="52540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Helping people achieve education and workplace </a:t>
            </a:r>
            <a:r>
              <a:rPr lang="en" sz="14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success</a:t>
            </a:r>
            <a:r>
              <a:rPr lang="en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/>
          </a:p>
        </p:txBody>
      </p:sp>
      <p:pic>
        <p:nvPicPr>
          <p:cNvPr id="119" name="Google Shape;119;p24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932" y="4676705"/>
            <a:ext cx="1340393" cy="3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9"/>
          <p:cNvSpPr txBox="1">
            <a:spLocks noGrp="1"/>
          </p:cNvSpPr>
          <p:nvPr>
            <p:ph type="title"/>
          </p:nvPr>
        </p:nvSpPr>
        <p:spPr>
          <a:xfrm>
            <a:off x="291600" y="273844"/>
            <a:ext cx="85752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3300"/>
              <a:buFont typeface="Montserrat"/>
              <a:buNone/>
              <a:defRPr sz="3300" b="0" i="0" u="none" strike="noStrike" cap="none">
                <a:solidFill>
                  <a:srgbClr val="41404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89"/>
          <p:cNvSpPr txBox="1">
            <a:spLocks noGrp="1"/>
          </p:cNvSpPr>
          <p:nvPr>
            <p:ph type="body" idx="1"/>
          </p:nvPr>
        </p:nvSpPr>
        <p:spPr>
          <a:xfrm>
            <a:off x="291600" y="1369219"/>
            <a:ext cx="8575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04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04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0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3" name="Google Shape;553;p89"/>
          <p:cNvSpPr txBox="1">
            <a:spLocks noGrp="1"/>
          </p:cNvSpPr>
          <p:nvPr>
            <p:ph type="dt" idx="10"/>
          </p:nvPr>
        </p:nvSpPr>
        <p:spPr>
          <a:xfrm>
            <a:off x="2916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4" name="Google Shape;554;p8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5" name="Google Shape;555;p89"/>
          <p:cNvSpPr txBox="1">
            <a:spLocks noGrp="1"/>
          </p:cNvSpPr>
          <p:nvPr>
            <p:ph type="sldNum" idx="12"/>
          </p:nvPr>
        </p:nvSpPr>
        <p:spPr>
          <a:xfrm>
            <a:off x="6809400" y="476726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190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77"/>
          <p:cNvSpPr txBox="1">
            <a:spLocks noGrp="1"/>
          </p:cNvSpPr>
          <p:nvPr>
            <p:ph type="body" idx="1"/>
          </p:nvPr>
        </p:nvSpPr>
        <p:spPr>
          <a:xfrm>
            <a:off x="2762" y="2185499"/>
            <a:ext cx="9134209" cy="79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3400" b="1" dirty="0"/>
              <a:t>Example Schedules</a:t>
            </a:r>
            <a:endParaRPr lang="en-US" sz="2800" dirty="0"/>
          </a:p>
        </p:txBody>
      </p:sp>
      <p:pic>
        <p:nvPicPr>
          <p:cNvPr id="1118" name="Google Shape;1118;p177"/>
          <p:cNvPicPr preferRelativeResize="0"/>
          <p:nvPr/>
        </p:nvPicPr>
        <p:blipFill rotWithShape="1">
          <a:blip r:embed="rId3">
            <a:alphaModFix/>
          </a:blip>
          <a:srcRect l="25931" r="24980"/>
          <a:stretch/>
        </p:blipFill>
        <p:spPr>
          <a:xfrm>
            <a:off x="782965" y="238894"/>
            <a:ext cx="1274436" cy="130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77"/>
          <p:cNvPicPr preferRelativeResize="0"/>
          <p:nvPr/>
        </p:nvPicPr>
        <p:blipFill rotWithShape="1">
          <a:blip r:embed="rId4">
            <a:alphaModFix/>
          </a:blip>
          <a:srcRect l="35904" t="-85" r="14133" b="84"/>
          <a:stretch/>
        </p:blipFill>
        <p:spPr>
          <a:xfrm>
            <a:off x="6777842" y="237785"/>
            <a:ext cx="1295965" cy="130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77"/>
          <p:cNvPicPr preferRelativeResize="0"/>
          <p:nvPr/>
        </p:nvPicPr>
        <p:blipFill>
          <a:blip r:embed="rId5"/>
          <a:srcRect l="2770" r="2770"/>
          <a:stretch/>
        </p:blipFill>
        <p:spPr>
          <a:xfrm>
            <a:off x="2267088" y="237784"/>
            <a:ext cx="1294244" cy="130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77"/>
          <p:cNvPicPr preferRelativeResize="0"/>
          <p:nvPr/>
        </p:nvPicPr>
        <p:blipFill>
          <a:blip r:embed="rId6"/>
          <a:srcRect l="11894" r="11894"/>
          <a:stretch/>
        </p:blipFill>
        <p:spPr>
          <a:xfrm>
            <a:off x="5263526" y="248169"/>
            <a:ext cx="1305931" cy="128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77"/>
          <p:cNvPicPr preferRelativeResize="0"/>
          <p:nvPr/>
        </p:nvPicPr>
        <p:blipFill>
          <a:blip r:embed="rId7"/>
          <a:srcRect l="13404" r="13404"/>
          <a:stretch/>
        </p:blipFill>
        <p:spPr>
          <a:xfrm>
            <a:off x="3780099" y="237783"/>
            <a:ext cx="1274436" cy="130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77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7038" y="3847217"/>
            <a:ext cx="1858255" cy="1114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1"/>
          <p:cNvSpPr txBox="1"/>
          <p:nvPr/>
        </p:nvSpPr>
        <p:spPr>
          <a:xfrm>
            <a:off x="338330" y="1091693"/>
            <a:ext cx="8329006" cy="344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2E5D"/>
              </a:buClr>
              <a:buSzPts val="2100"/>
            </a:pPr>
            <a:r>
              <a:rPr lang="en-US" sz="2000" b="1" dirty="0">
                <a:solidFill>
                  <a:srgbClr val="002E5D"/>
                </a:solidFill>
                <a:latin typeface="Montserrat Medium"/>
                <a:ea typeface="Calibri"/>
                <a:cs typeface="Calibri"/>
                <a:sym typeface="Montserrat Medium"/>
              </a:rPr>
              <a:t>Sam Barlow HS - Schedule</a:t>
            </a:r>
            <a:endParaRPr lang="en-US" sz="2000" dirty="0">
              <a:solidFill>
                <a:srgbClr val="002E5D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buSzPts val="2100"/>
            </a:pPr>
            <a:endParaRPr lang="en-US" dirty="0">
              <a:solidFill>
                <a:srgbClr val="002E5D"/>
              </a:solidFill>
              <a:latin typeface="Montserrat Medium"/>
              <a:ea typeface="Montserrat Light"/>
              <a:cs typeface="Calibri"/>
            </a:endParaRPr>
          </a:p>
          <a:p>
            <a:pPr>
              <a:lnSpc>
                <a:spcPct val="90000"/>
              </a:lnSpc>
              <a:buSzPts val="2100"/>
            </a:pPr>
            <a:endParaRPr lang="en-US" dirty="0">
              <a:solidFill>
                <a:srgbClr val="002E5D"/>
              </a:solidFill>
              <a:latin typeface="Montserrat Medium"/>
              <a:ea typeface="Montserrat Light"/>
              <a:cs typeface="Calibri"/>
            </a:endParaRPr>
          </a:p>
          <a:p>
            <a:pPr marL="177800" indent="-1778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800"/>
              <a:buChar char="•"/>
            </a:pPr>
            <a:endParaRPr lang="en-US" sz="2000">
              <a:solidFill>
                <a:srgbClr val="002E5D"/>
              </a:solidFill>
              <a:latin typeface="Calibri"/>
              <a:ea typeface="Montserrat Light"/>
              <a:cs typeface="Calibri"/>
            </a:endParaRPr>
          </a:p>
          <a:p>
            <a:pPr marL="342900" lvl="1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</a:pPr>
            <a:endParaRPr lang="en-US" sz="1200">
              <a:solidFill>
                <a:srgbClr val="002E5D"/>
              </a:solidFill>
              <a:latin typeface="Montserrat Light"/>
              <a:ea typeface="Montserrat Light"/>
              <a:cs typeface="Montserrat 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C25ACF-E551-8BEF-A89E-35E5BFC58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837088"/>
              </p:ext>
            </p:extLst>
          </p:nvPr>
        </p:nvGraphicFramePr>
        <p:xfrm>
          <a:off x="436562" y="1539875"/>
          <a:ext cx="8287813" cy="339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663">
                  <a:extLst>
                    <a:ext uri="{9D8B030D-6E8A-4147-A177-3AD203B41FA5}">
                      <a16:colId xmlns:a16="http://schemas.microsoft.com/office/drawing/2014/main" val="3820827871"/>
                    </a:ext>
                  </a:extLst>
                </a:gridCol>
                <a:gridCol w="2188774">
                  <a:extLst>
                    <a:ext uri="{9D8B030D-6E8A-4147-A177-3AD203B41FA5}">
                      <a16:colId xmlns:a16="http://schemas.microsoft.com/office/drawing/2014/main" val="2894229817"/>
                    </a:ext>
                  </a:extLst>
                </a:gridCol>
                <a:gridCol w="5247376">
                  <a:extLst>
                    <a:ext uri="{9D8B030D-6E8A-4147-A177-3AD203B41FA5}">
                      <a16:colId xmlns:a16="http://schemas.microsoft.com/office/drawing/2014/main" val="352095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Oct. 31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11:25 am – 12:45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PCC Application Workshop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57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Oct. 31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1:30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George Fox University visit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1 &amp; 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Both lunches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MHCC info session, ROTC Scholarship info session, and Pacific University application and help session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6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1:30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OSU Application Workshop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58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8:30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Act Six info session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6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9:30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Willamette University college visit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4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10:30 am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WOU App Workshop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99013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1:00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University of Oregon Application Workshop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256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9:00 am – 1:00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MHCC's FAFSA/ORSAA Help Event @ MHCC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18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71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1"/>
          <p:cNvSpPr txBox="1"/>
          <p:nvPr/>
        </p:nvSpPr>
        <p:spPr>
          <a:xfrm>
            <a:off x="338330" y="1091693"/>
            <a:ext cx="8329006" cy="344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2E5D"/>
              </a:buClr>
              <a:buSzPts val="2100"/>
            </a:pPr>
            <a:r>
              <a:rPr lang="en-US" sz="2000" b="1" dirty="0">
                <a:solidFill>
                  <a:srgbClr val="002E5D"/>
                </a:solidFill>
                <a:latin typeface="Montserrat Medium"/>
                <a:ea typeface="Calibri"/>
                <a:cs typeface="Calibri"/>
                <a:sym typeface="Montserrat Medium"/>
              </a:rPr>
              <a:t>Sam Barlow HS - Schedule</a:t>
            </a:r>
            <a:endParaRPr lang="en-US" sz="2000" dirty="0">
              <a:solidFill>
                <a:srgbClr val="002E5D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buSzPts val="2100"/>
            </a:pPr>
            <a:endParaRPr lang="en-US" dirty="0">
              <a:solidFill>
                <a:srgbClr val="002E5D"/>
              </a:solidFill>
              <a:latin typeface="Montserrat Medium"/>
              <a:ea typeface="Montserrat Light"/>
              <a:cs typeface="Calibri"/>
            </a:endParaRPr>
          </a:p>
          <a:p>
            <a:pPr>
              <a:lnSpc>
                <a:spcPct val="90000"/>
              </a:lnSpc>
              <a:buSzPts val="2100"/>
            </a:pPr>
            <a:endParaRPr lang="en-US" dirty="0">
              <a:solidFill>
                <a:srgbClr val="002E5D"/>
              </a:solidFill>
              <a:latin typeface="Montserrat Medium"/>
              <a:ea typeface="Montserrat Light"/>
              <a:cs typeface="Calibri"/>
            </a:endParaRPr>
          </a:p>
          <a:p>
            <a:pPr marL="177800" indent="-1778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800"/>
              <a:buChar char="•"/>
            </a:pPr>
            <a:endParaRPr lang="en-US" sz="2000">
              <a:solidFill>
                <a:srgbClr val="002E5D"/>
              </a:solidFill>
              <a:latin typeface="Calibri"/>
              <a:ea typeface="Montserrat Light"/>
              <a:cs typeface="Calibri"/>
            </a:endParaRPr>
          </a:p>
          <a:p>
            <a:pPr marL="342900" lvl="1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</a:pPr>
            <a:endParaRPr lang="en-US" sz="1200">
              <a:solidFill>
                <a:srgbClr val="002E5D"/>
              </a:solidFill>
              <a:latin typeface="Montserrat Light"/>
              <a:ea typeface="Montserrat Light"/>
              <a:cs typeface="Montserrat 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C25ACF-E551-8BEF-A89E-35E5BFC58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23299"/>
              </p:ext>
            </p:extLst>
          </p:nvPr>
        </p:nvGraphicFramePr>
        <p:xfrm>
          <a:off x="476250" y="1595438"/>
          <a:ext cx="7872711" cy="333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562">
                  <a:extLst>
                    <a:ext uri="{9D8B030D-6E8A-4147-A177-3AD203B41FA5}">
                      <a16:colId xmlns:a16="http://schemas.microsoft.com/office/drawing/2014/main" val="3820827871"/>
                    </a:ext>
                  </a:extLst>
                </a:gridCol>
                <a:gridCol w="1934773">
                  <a:extLst>
                    <a:ext uri="{9D8B030D-6E8A-4147-A177-3AD203B41FA5}">
                      <a16:colId xmlns:a16="http://schemas.microsoft.com/office/drawing/2014/main" val="2894229817"/>
                    </a:ext>
                  </a:extLst>
                </a:gridCol>
                <a:gridCol w="5247376">
                  <a:extLst>
                    <a:ext uri="{9D8B030D-6E8A-4147-A177-3AD203B41FA5}">
                      <a16:colId xmlns:a16="http://schemas.microsoft.com/office/drawing/2014/main" val="352095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Nov. 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 lunches and per 3,5,6,7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OSAC Scholarship &amp; OR Promise info session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57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12:00 – 2:30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Warner Pacific App Workshop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8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12:00 – 2:30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Career Day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6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9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6:00 – 7:30 pm 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FAFSA Help Night (students and families welcome)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58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All Day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FAFSA Help Day (students only)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6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10:00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GCU Workshop/FAFSA Help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4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10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Both lunches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WSU Application Workshop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99013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/>
                        <a:t>Daily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/>
                        <a:t>per 3,5,6,7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/>
                        <a:t>Application Help in PD4 classes</a:t>
                      </a:r>
                      <a:endParaRPr lang="en-US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256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Nov. 17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11:30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University of Oregon Duck </a:t>
                      </a:r>
                      <a:r>
                        <a:rPr lang="en-US" sz="1100" err="1"/>
                        <a:t>Expess</a:t>
                      </a:r>
                      <a:r>
                        <a:rPr lang="en-US" sz="1100" dirty="0"/>
                        <a:t> #2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18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92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1"/>
          <p:cNvSpPr txBox="1"/>
          <p:nvPr/>
        </p:nvSpPr>
        <p:spPr>
          <a:xfrm>
            <a:off x="338330" y="1091693"/>
            <a:ext cx="3923694" cy="344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2E5D"/>
              </a:buClr>
              <a:buSzPts val="2100"/>
            </a:pPr>
            <a:r>
              <a:rPr lang="en-US" sz="2000" b="1" dirty="0">
                <a:solidFill>
                  <a:srgbClr val="002E5D"/>
                </a:solidFill>
                <a:latin typeface="Montserrat Medium"/>
                <a:ea typeface="Calibri"/>
                <a:cs typeface="Calibri"/>
                <a:sym typeface="Montserrat Medium"/>
              </a:rPr>
              <a:t>Sam Barlow High School</a:t>
            </a:r>
            <a:endParaRPr lang="en-US" sz="2000" dirty="0">
              <a:solidFill>
                <a:srgbClr val="002E5D"/>
              </a:solidFill>
              <a:latin typeface="Calibri"/>
              <a:cs typeface="Calibri"/>
            </a:endParaRPr>
          </a:p>
          <a:p>
            <a: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2000" b="0" i="0" u="none" strike="noStrike" cap="none">
              <a:solidFill>
                <a:srgbClr val="002E5D"/>
              </a:solidFill>
              <a:latin typeface="Calibri"/>
              <a:ea typeface="Montserrat Light"/>
              <a:cs typeface="Calibri"/>
            </a:endParaRPr>
          </a:p>
          <a:p>
            <a: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rgbClr val="002E5D"/>
              </a:solidFill>
              <a:latin typeface="Montserrat Light"/>
              <a:ea typeface="Montserrat Light"/>
              <a:cs typeface="Montserrat Light"/>
            </a:endParaRPr>
          </a:p>
        </p:txBody>
      </p:sp>
      <p:pic>
        <p:nvPicPr>
          <p:cNvPr id="2" name="Picture 1" descr="A list of events on an orange background&#10;&#10;Description automatically generated">
            <a:extLst>
              <a:ext uri="{FF2B5EF4-FFF2-40B4-BE49-F238E27FC236}">
                <a16:creationId xmlns:a16="http://schemas.microsoft.com/office/drawing/2014/main" id="{5E985DE8-222B-AC43-F3AD-068CED9F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512" y="508687"/>
            <a:ext cx="4315206" cy="43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1"/>
          <p:cNvSpPr txBox="1"/>
          <p:nvPr/>
        </p:nvSpPr>
        <p:spPr>
          <a:xfrm>
            <a:off x="338330" y="1091693"/>
            <a:ext cx="3923694" cy="344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2E5D"/>
              </a:buClr>
              <a:buSzPts val="2100"/>
            </a:pPr>
            <a:r>
              <a:rPr lang="en-US" sz="2000" b="1" dirty="0">
                <a:solidFill>
                  <a:srgbClr val="002E5D"/>
                </a:solidFill>
                <a:latin typeface="Montserrat Medium"/>
                <a:ea typeface="Calibri"/>
                <a:cs typeface="Calibri"/>
                <a:sym typeface="Montserrat Medium"/>
              </a:rPr>
              <a:t>Sol C Johnson High School</a:t>
            </a:r>
            <a:endParaRPr lang="en-US" sz="2000" dirty="0">
              <a:solidFill>
                <a:srgbClr val="002E5D"/>
              </a:solidFill>
              <a:latin typeface="Calibri"/>
              <a:cs typeface="Calibri"/>
            </a:endParaRPr>
          </a:p>
          <a:p>
            <a: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2000" b="0" i="0" u="none" strike="noStrike" cap="none">
              <a:solidFill>
                <a:srgbClr val="002E5D"/>
              </a:solidFill>
              <a:latin typeface="Calibri"/>
              <a:ea typeface="Montserrat Light"/>
              <a:cs typeface="Calibri"/>
            </a:endParaRPr>
          </a:p>
          <a:p>
            <a: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rgbClr val="002E5D"/>
              </a:solidFill>
              <a:latin typeface="Montserrat Light"/>
              <a:ea typeface="Montserrat Light"/>
              <a:cs typeface="Montserrat Light"/>
            </a:endParaRPr>
          </a:p>
        </p:txBody>
      </p:sp>
      <p:pic>
        <p:nvPicPr>
          <p:cNvPr id="4" name="Picture 3" descr="A poster for a college event&#10;&#10;Description automatically generated">
            <a:extLst>
              <a:ext uri="{FF2B5EF4-FFF2-40B4-BE49-F238E27FC236}">
                <a16:creationId xmlns:a16="http://schemas.microsoft.com/office/drawing/2014/main" id="{78A8AB10-00F0-441A-DE4D-04F3FF983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459" y="659237"/>
            <a:ext cx="2662518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7E07F-2989-A8C1-8B00-44ACE90D0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29" y="1520512"/>
            <a:ext cx="2274350" cy="35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1"/>
          <p:cNvSpPr txBox="1"/>
          <p:nvPr/>
        </p:nvSpPr>
        <p:spPr>
          <a:xfrm>
            <a:off x="338330" y="1091693"/>
            <a:ext cx="8329006" cy="344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2E5D"/>
              </a:buClr>
              <a:buSzPts val="2100"/>
            </a:pPr>
            <a:r>
              <a:rPr lang="en-US" sz="2000" b="1" dirty="0">
                <a:solidFill>
                  <a:srgbClr val="002E5D"/>
                </a:solidFill>
                <a:latin typeface="Montserrat Medium"/>
                <a:ea typeface="Calibri"/>
                <a:cs typeface="Calibri"/>
                <a:sym typeface="Montserrat Medium"/>
              </a:rPr>
              <a:t>Sol C Johnson - Apply to College &amp; FAFSA Day Schedule</a:t>
            </a:r>
            <a:endParaRPr lang="en-US" sz="2000" dirty="0">
              <a:solidFill>
                <a:srgbClr val="002E5D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buSzPts val="2100"/>
            </a:pPr>
            <a:endParaRPr lang="en-US" dirty="0">
              <a:solidFill>
                <a:srgbClr val="002E5D"/>
              </a:solidFill>
              <a:latin typeface="Montserrat Medium"/>
              <a:ea typeface="Montserrat Light"/>
              <a:cs typeface="Calibri"/>
            </a:endParaRPr>
          </a:p>
          <a:p>
            <a:pPr>
              <a:lnSpc>
                <a:spcPct val="90000"/>
              </a:lnSpc>
              <a:buSzPts val="2100"/>
            </a:pPr>
            <a:endParaRPr lang="en-US" dirty="0">
              <a:solidFill>
                <a:srgbClr val="002E5D"/>
              </a:solidFill>
              <a:latin typeface="Montserrat Medium"/>
              <a:ea typeface="Montserrat Light"/>
              <a:cs typeface="Calibri"/>
            </a:endParaRPr>
          </a:p>
          <a:p>
            <a:pPr marL="177800" indent="-1778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800"/>
              <a:buChar char="•"/>
            </a:pPr>
            <a:endParaRPr lang="en-US" sz="2000">
              <a:solidFill>
                <a:srgbClr val="002E5D"/>
              </a:solidFill>
              <a:latin typeface="Calibri"/>
              <a:ea typeface="Montserrat Light"/>
              <a:cs typeface="Calibri"/>
            </a:endParaRPr>
          </a:p>
          <a:p>
            <a:pPr marL="342900" lvl="1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</a:pPr>
            <a:endParaRPr lang="en-US" sz="1200">
              <a:solidFill>
                <a:srgbClr val="002E5D"/>
              </a:solidFill>
              <a:latin typeface="Montserrat Light"/>
              <a:ea typeface="Montserrat Light"/>
              <a:cs typeface="Montserrat 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C25ACF-E551-8BEF-A89E-35E5BFC58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35260"/>
              </p:ext>
            </p:extLst>
          </p:nvPr>
        </p:nvGraphicFramePr>
        <p:xfrm>
          <a:off x="709930" y="1539939"/>
          <a:ext cx="7724241" cy="333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323">
                  <a:extLst>
                    <a:ext uri="{9D8B030D-6E8A-4147-A177-3AD203B41FA5}">
                      <a16:colId xmlns:a16="http://schemas.microsoft.com/office/drawing/2014/main" val="2894229817"/>
                    </a:ext>
                  </a:extLst>
                </a:gridCol>
                <a:gridCol w="5568918">
                  <a:extLst>
                    <a:ext uri="{9D8B030D-6E8A-4147-A177-3AD203B41FA5}">
                      <a16:colId xmlns:a16="http://schemas.microsoft.com/office/drawing/2014/main" val="352095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8:30 – 8:45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College admissions reps sign in and set up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57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9:00 – 9:30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#1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9:35 – 10:05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#2</a:t>
                      </a:r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6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10:10 – 10:40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#3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58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10:45 – 11:15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#4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6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11:15 – 11:45 am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Lunch for college reps; media center closed</a:t>
                      </a:r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4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11:45 am – 12:15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Group #5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99013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12:15 – 12:55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Group #6 and College Fair for lower grades 9-11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256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12:55 – 1:00 pm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College admissions reps complete evaluations/event is complete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18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57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1"/>
          <p:cNvSpPr txBox="1"/>
          <p:nvPr/>
        </p:nvSpPr>
        <p:spPr>
          <a:xfrm>
            <a:off x="338330" y="1091693"/>
            <a:ext cx="8329006" cy="344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2E5D"/>
              </a:buClr>
              <a:buSzPts val="2100"/>
            </a:pPr>
            <a:r>
              <a:rPr lang="en-US" sz="2000" b="1" dirty="0">
                <a:solidFill>
                  <a:srgbClr val="002E5D"/>
                </a:solidFill>
                <a:latin typeface="Montserrat Medium"/>
                <a:ea typeface="Calibri"/>
                <a:cs typeface="Calibri"/>
                <a:sym typeface="Montserrat Medium"/>
              </a:rPr>
              <a:t>Basic Schedule Ideas from Participating Schools</a:t>
            </a:r>
            <a:endParaRPr lang="en-US" sz="2000" dirty="0">
              <a:solidFill>
                <a:srgbClr val="002E5D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800"/>
            </a:pPr>
            <a:endParaRPr lang="en-US" sz="1600" dirty="0">
              <a:solidFill>
                <a:srgbClr val="002E5D"/>
              </a:solidFill>
              <a:latin typeface="+mn-lt"/>
              <a:ea typeface="Montserrat Light"/>
              <a:cs typeface="Calibri"/>
            </a:endParaRPr>
          </a:p>
          <a:p>
            <a:pPr marL="514350" lvl="1" indent="-17145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D"/>
                </a:solidFill>
                <a:latin typeface="+mn-lt"/>
                <a:ea typeface="Montserrat Light"/>
                <a:cs typeface="Montserrat Light"/>
              </a:rPr>
              <a:t>Utilize a class that all seniors have such as English. During their class period, students visit the computer lab or library to complete college applications.</a:t>
            </a:r>
          </a:p>
          <a:p>
            <a:pPr marL="514350" lvl="1" indent="-17145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D"/>
                </a:solidFill>
                <a:latin typeface="+mn-lt"/>
                <a:ea typeface="Montserrat Light"/>
                <a:cs typeface="Montserrat Light"/>
              </a:rPr>
              <a:t>Group students based on last name and schedule specific hours through the day or week (students will miss different classes based on their personal schedule)</a:t>
            </a:r>
          </a:p>
          <a:p>
            <a:pPr marL="514350" lvl="1" indent="-17145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D"/>
                </a:solidFill>
                <a:latin typeface="+mn-lt"/>
                <a:ea typeface="Montserrat Light"/>
                <a:cs typeface="Montserrat Light"/>
              </a:rPr>
              <a:t>Depending on how large of a student body, you may be able to schedule every senior in one day or it may day a full week.</a:t>
            </a:r>
          </a:p>
          <a:p>
            <a:pPr marL="342900" lvl="2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</a:pPr>
            <a:endParaRPr lang="en-US" sz="1200" dirty="0">
              <a:solidFill>
                <a:srgbClr val="002E5D"/>
              </a:solidFill>
              <a:latin typeface="Montserrat Light"/>
              <a:ea typeface="Montserrat Light"/>
              <a:cs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48118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2E5D"/>
      </a:dk1>
      <a:lt1>
        <a:srgbClr val="FFFFFF"/>
      </a:lt1>
      <a:dk2>
        <a:srgbClr val="449CDE"/>
      </a:dk2>
      <a:lt2>
        <a:srgbClr val="D9D9D6"/>
      </a:lt2>
      <a:accent1>
        <a:srgbClr val="CB333B"/>
      </a:accent1>
      <a:accent2>
        <a:srgbClr val="7CD1E7"/>
      </a:accent2>
      <a:accent3>
        <a:srgbClr val="00978D"/>
      </a:accent3>
      <a:accent4>
        <a:srgbClr val="FFB94E"/>
      </a:accent4>
      <a:accent5>
        <a:srgbClr val="98579C"/>
      </a:accent5>
      <a:accent6>
        <a:srgbClr val="00968D"/>
      </a:accent6>
      <a:hlink>
        <a:srgbClr val="7BD0E6"/>
      </a:hlink>
      <a:folHlink>
        <a:srgbClr val="FFA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NCAN 1">
      <a:dk1>
        <a:srgbClr val="413F42"/>
      </a:dk1>
      <a:lt1>
        <a:srgbClr val="FFFFFF"/>
      </a:lt1>
      <a:dk2>
        <a:srgbClr val="005D97"/>
      </a:dk2>
      <a:lt2>
        <a:srgbClr val="FFFFFF"/>
      </a:lt2>
      <a:accent1>
        <a:srgbClr val="005D97"/>
      </a:accent1>
      <a:accent2>
        <a:srgbClr val="F6931D"/>
      </a:accent2>
      <a:accent3>
        <a:srgbClr val="00C2E8"/>
      </a:accent3>
      <a:accent4>
        <a:srgbClr val="E5E6E8"/>
      </a:accent4>
      <a:accent5>
        <a:srgbClr val="08233C"/>
      </a:accent5>
      <a:accent6>
        <a:srgbClr val="FFD800"/>
      </a:accent6>
      <a:hlink>
        <a:srgbClr val="00C2E8"/>
      </a:hlink>
      <a:folHlink>
        <a:srgbClr val="F6931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dee75e-c88c-4141-be6a-f87053e3339a" xsi:nil="true"/>
    <lcf76f155ced4ddcb4097134ff3c332f xmlns="eb38c7a6-ca66-4fb8-a3eb-4614782e662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C04A1D06E62408115324EEAD3BBAA" ma:contentTypeVersion="17" ma:contentTypeDescription="Create a new document." ma:contentTypeScope="" ma:versionID="05dce4ef0f81fd4542d64b21ffcd6c5a">
  <xsd:schema xmlns:xsd="http://www.w3.org/2001/XMLSchema" xmlns:xs="http://www.w3.org/2001/XMLSchema" xmlns:p="http://schemas.microsoft.com/office/2006/metadata/properties" xmlns:ns2="eb38c7a6-ca66-4fb8-a3eb-4614782e6621" xmlns:ns3="88d52b19-7992-44c0-bcfc-15d7d1670a78" xmlns:ns4="a0dee75e-c88c-4141-be6a-f87053e3339a" targetNamespace="http://schemas.microsoft.com/office/2006/metadata/properties" ma:root="true" ma:fieldsID="cf2d66577fe873c9da8c4e5e0cc09f17" ns2:_="" ns3:_="" ns4:_="">
    <xsd:import namespace="eb38c7a6-ca66-4fb8-a3eb-4614782e6621"/>
    <xsd:import namespace="88d52b19-7992-44c0-bcfc-15d7d1670a78"/>
    <xsd:import namespace="a0dee75e-c88c-4141-be6a-f87053e333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c7a6-ca66-4fb8-a3eb-4614782e66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371c87-eca2-45fe-ad1f-c7462bb8a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52b19-7992-44c0-bcfc-15d7d1670a7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ee75e-c88c-4141-be6a-f87053e3339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9170f66-0fc6-4f86-825a-37ce72781655}" ma:internalName="TaxCatchAll" ma:showField="CatchAllData" ma:web="88d52b19-7992-44c0-bcfc-15d7d1670a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E5892A-99E7-442E-A6A0-AF692B0AB1D4}">
  <ds:schemaRefs>
    <ds:schemaRef ds:uri="a0dee75e-c88c-4141-be6a-f87053e3339a"/>
    <ds:schemaRef ds:uri="eb38c7a6-ca66-4fb8-a3eb-4614782e662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1320FC4-5ACF-45D2-AE0F-553DA7D4D7E8}">
  <ds:schemaRefs>
    <ds:schemaRef ds:uri="88d52b19-7992-44c0-bcfc-15d7d1670a78"/>
    <ds:schemaRef ds:uri="a0dee75e-c88c-4141-be6a-f87053e3339a"/>
    <ds:schemaRef ds:uri="eb38c7a6-ca66-4fb8-a3eb-4614782e66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57AF93A-B94F-4E9F-8BA1-967D147B8B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425</Words>
  <Application>Microsoft Office PowerPoint</Application>
  <PresentationFormat>On-screen Show (16:9)</PresentationFormat>
  <Paragraphs>102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Roboto</vt:lpstr>
      <vt:lpstr>Calibri</vt:lpstr>
      <vt:lpstr>Montserrat ExtraLight</vt:lpstr>
      <vt:lpstr>Roboto Light</vt:lpstr>
      <vt:lpstr>Montserrat Medium</vt:lpstr>
      <vt:lpstr>Noto Sans Symbols</vt:lpstr>
      <vt:lpstr>Montserrat ExtraBold</vt:lpstr>
      <vt:lpstr>Montserrat SemiBold</vt:lpstr>
      <vt:lpstr>Arial</vt:lpstr>
      <vt:lpstr>Times New Roman</vt:lpstr>
      <vt:lpstr>Montserrat Light</vt:lpstr>
      <vt:lpstr>Montserrat</vt:lpstr>
      <vt:lpstr>Montserrat Black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Lisa King</cp:lastModifiedBy>
  <cp:revision>253</cp:revision>
  <dcterms:modified xsi:type="dcterms:W3CDTF">2023-08-28T15:02:39Z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a9ee2d-7f97-43f8-9c16-151195c3e305_Enabled">
    <vt:lpwstr>true</vt:lpwstr>
  </property>
  <property fmtid="{D5CDD505-2E9C-101B-9397-08002B2CF9AE}" pid="3" name="MSIP_Label_b1a9ee2d-7f97-43f8-9c16-151195c3e305_SetDate">
    <vt:lpwstr>2023-08-08T20:58:58Z</vt:lpwstr>
  </property>
  <property fmtid="{D5CDD505-2E9C-101B-9397-08002B2CF9AE}" pid="4" name="MSIP_Label_b1a9ee2d-7f97-43f8-9c16-151195c3e305_Method">
    <vt:lpwstr>Standard</vt:lpwstr>
  </property>
  <property fmtid="{D5CDD505-2E9C-101B-9397-08002B2CF9AE}" pid="5" name="MSIP_Label_b1a9ee2d-7f97-43f8-9c16-151195c3e305_Name">
    <vt:lpwstr>b1a9ee2d-7f97-43f8-9c16-151195c3e305</vt:lpwstr>
  </property>
  <property fmtid="{D5CDD505-2E9C-101B-9397-08002B2CF9AE}" pid="6" name="MSIP_Label_b1a9ee2d-7f97-43f8-9c16-151195c3e305_SiteId">
    <vt:lpwstr>65cb0346-9d88-41d9-8ca6-f72047670d0f</vt:lpwstr>
  </property>
  <property fmtid="{D5CDD505-2E9C-101B-9397-08002B2CF9AE}" pid="7" name="MSIP_Label_b1a9ee2d-7f97-43f8-9c16-151195c3e305_ActionId">
    <vt:lpwstr>48ce995c-6c24-4a7e-b63c-a786e3d46769</vt:lpwstr>
  </property>
  <property fmtid="{D5CDD505-2E9C-101B-9397-08002B2CF9AE}" pid="8" name="MSIP_Label_b1a9ee2d-7f97-43f8-9c16-151195c3e305_ContentBits">
    <vt:lpwstr>0</vt:lpwstr>
  </property>
  <property fmtid="{D5CDD505-2E9C-101B-9397-08002B2CF9AE}" pid="9" name="ContentTypeId">
    <vt:lpwstr>0x010100721C04A1D06E62408115324EEAD3BBAA</vt:lpwstr>
  </property>
  <property fmtid="{D5CDD505-2E9C-101B-9397-08002B2CF9AE}" pid="10" name="MediaServiceImageTags">
    <vt:lpwstr/>
  </property>
</Properties>
</file>