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  <p:sldId id="258" r:id="rId6"/>
  </p:sldIdLst>
  <p:sldSz cx="10058400" cy="7772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AFDE4F-0F5B-E929-BFB0-4A8FDE976B39}" v="1" dt="2025-06-03T20:50:45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44"/>
  </p:normalViewPr>
  <p:slideViewPr>
    <p:cSldViewPr snapToGrid="0">
      <p:cViewPr varScale="1">
        <p:scale>
          <a:sx n="54" d="100"/>
          <a:sy n="54" d="100"/>
        </p:scale>
        <p:origin x="14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King" userId="S::kingli@act.org::7edc81e2-172c-402f-9cad-cf3e4c0d04ea" providerId="AD" clId="Web-{CCAFDE4F-0F5B-E929-BFB0-4A8FDE976B39}"/>
    <pc:docChg chg="modSld">
      <pc:chgData name="Lisa King" userId="S::kingli@act.org::7edc81e2-172c-402f-9cad-cf3e4c0d04ea" providerId="AD" clId="Web-{CCAFDE4F-0F5B-E929-BFB0-4A8FDE976B39}" dt="2025-06-03T20:50:45.377" v="0"/>
      <pc:docMkLst>
        <pc:docMk/>
      </pc:docMkLst>
      <pc:sldChg chg="modSp">
        <pc:chgData name="Lisa King" userId="S::kingli@act.org::7edc81e2-172c-402f-9cad-cf3e4c0d04ea" providerId="AD" clId="Web-{CCAFDE4F-0F5B-E929-BFB0-4A8FDE976B39}" dt="2025-06-03T20:50:45.377" v="0"/>
        <pc:sldMkLst>
          <pc:docMk/>
          <pc:sldMk cId="3201282869" sldId="258"/>
        </pc:sldMkLst>
        <pc:picChg chg="mod">
          <ac:chgData name="Lisa King" userId="S::kingli@act.org::7edc81e2-172c-402f-9cad-cf3e4c0d04ea" providerId="AD" clId="Web-{CCAFDE4F-0F5B-E929-BFB0-4A8FDE976B39}" dt="2025-06-03T20:50:45.377" v="0"/>
          <ac:picMkLst>
            <pc:docMk/>
            <pc:sldMk cId="3201282869" sldId="258"/>
            <ac:picMk id="4" creationId="{7CE2BA4C-CBE0-2620-2191-5C4A6EAB9B3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7C02-3A48-634F-90AE-F04B2EFA862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E41C-A771-2A4B-B4AD-3248648A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7C02-3A48-634F-90AE-F04B2EFA862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E41C-A771-2A4B-B4AD-3248648A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4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7C02-3A48-634F-90AE-F04B2EFA862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E41C-A771-2A4B-B4AD-3248648A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05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7C02-3A48-634F-90AE-F04B2EFA862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E41C-A771-2A4B-B4AD-3248648A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4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7C02-3A48-634F-90AE-F04B2EFA862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E41C-A771-2A4B-B4AD-3248648A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7C02-3A48-634F-90AE-F04B2EFA862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E41C-A771-2A4B-B4AD-3248648A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30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7C02-3A48-634F-90AE-F04B2EFA862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E41C-A771-2A4B-B4AD-3248648A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17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7C02-3A48-634F-90AE-F04B2EFA862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E41C-A771-2A4B-B4AD-3248648A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2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7C02-3A48-634F-90AE-F04B2EFA862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E41C-A771-2A4B-B4AD-3248648A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4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7C02-3A48-634F-90AE-F04B2EFA862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E41C-A771-2A4B-B4AD-3248648A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39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7C02-3A48-634F-90AE-F04B2EFA862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E41C-A771-2A4B-B4AD-3248648A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4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77C02-3A48-634F-90AE-F04B2EFA862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2E41C-A771-2A4B-B4AD-3248648A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56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41B62C0-C656-800A-A44F-EE134D08AD52}"/>
              </a:ext>
            </a:extLst>
          </p:cNvPr>
          <p:cNvSpPr txBox="1"/>
          <p:nvPr/>
        </p:nvSpPr>
        <p:spPr>
          <a:xfrm>
            <a:off x="440281" y="2888756"/>
            <a:ext cx="4448929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>
                <a:latin typeface="Montserrat SemiBold" pitchFamily="2" charset="77"/>
              </a:rPr>
              <a:t>[Location of school X, Y</a:t>
            </a:r>
            <a:r>
              <a:rPr lang="en-US" sz="2200" dirty="0">
                <a:latin typeface="Montserrat" pitchFamily="2" charset="77"/>
              </a:rPr>
              <a:t>]</a:t>
            </a:r>
          </a:p>
          <a:p>
            <a:r>
              <a:rPr lang="en-US" sz="2000" dirty="0">
                <a:latin typeface="Montserrat" pitchFamily="2" charset="77"/>
              </a:rPr>
              <a:t> </a:t>
            </a:r>
          </a:p>
          <a:p>
            <a:r>
              <a:rPr lang="en-US" sz="2200" b="1" dirty="0">
                <a:latin typeface="Montserrat SemiBold" pitchFamily="2" charset="77"/>
              </a:rPr>
              <a:t>This area is:</a:t>
            </a:r>
          </a:p>
          <a:p>
            <a:r>
              <a:rPr lang="en-US" sz="2000" dirty="0">
                <a:latin typeface="Montserrat" pitchFamily="2" charset="77"/>
              </a:rPr>
              <a:t>[Suburb, town, or the country]</a:t>
            </a:r>
          </a:p>
          <a:p>
            <a:r>
              <a:rPr lang="en-US" sz="2000" dirty="0">
                <a:latin typeface="Montserrat" pitchFamily="2" charset="77"/>
              </a:rPr>
              <a:t> </a:t>
            </a:r>
          </a:p>
          <a:p>
            <a:r>
              <a:rPr lang="en-US" sz="2200" b="1" dirty="0">
                <a:latin typeface="Montserrat SemiBold" pitchFamily="2" charset="77"/>
              </a:rPr>
              <a:t>Number of students:</a:t>
            </a:r>
          </a:p>
          <a:p>
            <a:r>
              <a:rPr lang="en-US" sz="2000" dirty="0">
                <a:latin typeface="Montserrat" pitchFamily="2" charset="77"/>
              </a:rPr>
              <a:t>Answer</a:t>
            </a:r>
          </a:p>
          <a:p>
            <a:r>
              <a:rPr lang="en-US" sz="2000" dirty="0">
                <a:latin typeface="Montserrat" pitchFamily="2" charset="77"/>
              </a:rPr>
              <a:t> </a:t>
            </a:r>
          </a:p>
          <a:p>
            <a:r>
              <a:rPr lang="en-US" sz="2200" b="1" dirty="0">
                <a:latin typeface="Montserrat SemiBold" pitchFamily="2" charset="77"/>
              </a:rPr>
              <a:t>This is a:</a:t>
            </a:r>
          </a:p>
          <a:p>
            <a:r>
              <a:rPr lang="en-US" sz="2000" dirty="0">
                <a:latin typeface="Montserrat" pitchFamily="2" charset="77"/>
              </a:rPr>
              <a:t>[Public or Private School]</a:t>
            </a:r>
          </a:p>
          <a:p>
            <a:r>
              <a:rPr lang="en-US" sz="2000" dirty="0">
                <a:latin typeface="Montserrat" pitchFamily="2" charset="77"/>
              </a:rPr>
              <a:t> </a:t>
            </a:r>
          </a:p>
          <a:p>
            <a:r>
              <a:rPr lang="en-US" sz="2200" b="1" dirty="0">
                <a:latin typeface="Montserrat SemiBold" pitchFamily="2" charset="77"/>
              </a:rPr>
              <a:t>Is this a religious college?</a:t>
            </a:r>
          </a:p>
          <a:p>
            <a:r>
              <a:rPr lang="en-US" sz="2000" dirty="0">
                <a:latin typeface="Montserrat" pitchFamily="2" charset="77"/>
              </a:rPr>
              <a:t>[Yes or No]</a:t>
            </a:r>
          </a:p>
        </p:txBody>
      </p:sp>
      <p:pic>
        <p:nvPicPr>
          <p:cNvPr id="5" name="Picture 4" descr="A map of the united states with a location pin&#10;&#10;Description automatically generated">
            <a:extLst>
              <a:ext uri="{FF2B5EF4-FFF2-40B4-BE49-F238E27FC236}">
                <a16:creationId xmlns:a16="http://schemas.microsoft.com/office/drawing/2014/main" id="{7DE32D3D-1C1D-0681-1F14-2CC250C68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487" y="310691"/>
            <a:ext cx="3846823" cy="22386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B752639-9827-4283-0C01-7F7906B2CBD4}"/>
              </a:ext>
            </a:extLst>
          </p:cNvPr>
          <p:cNvSpPr/>
          <p:nvPr/>
        </p:nvSpPr>
        <p:spPr>
          <a:xfrm>
            <a:off x="5254906" y="5448822"/>
            <a:ext cx="4803493" cy="2323578"/>
          </a:xfrm>
          <a:prstGeom prst="rect">
            <a:avLst/>
          </a:prstGeom>
          <a:solidFill>
            <a:srgbClr val="002D6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471EE1-E946-E63D-571D-D330171CEEDC}"/>
              </a:ext>
            </a:extLst>
          </p:cNvPr>
          <p:cNvSpPr txBox="1"/>
          <p:nvPr/>
        </p:nvSpPr>
        <p:spPr>
          <a:xfrm>
            <a:off x="5627317" y="5825781"/>
            <a:ext cx="424006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Montserrat SemiBold" pitchFamily="2" charset="77"/>
              </a:rPr>
              <a:t>FUN FACT</a:t>
            </a:r>
            <a:endParaRPr lang="en-US" dirty="0">
              <a:solidFill>
                <a:schemeClr val="bg1"/>
              </a:solidFill>
              <a:latin typeface="Montserrat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Montserrat" pitchFamily="2" charset="77"/>
              </a:rPr>
              <a:t>Some fun fact about this location will be placed here and should allow for at three lines of text for the longer, more fun facts.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6BA0E4-0566-4EF6-C279-EE2D996C0075}"/>
              </a:ext>
            </a:extLst>
          </p:cNvPr>
          <p:cNvSpPr txBox="1"/>
          <p:nvPr/>
        </p:nvSpPr>
        <p:spPr>
          <a:xfrm>
            <a:off x="5169191" y="1321701"/>
            <a:ext cx="488920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>
                <a:latin typeface="Montserrat SemiBold" pitchFamily="2" charset="77"/>
              </a:rPr>
              <a:t>What degrees can I earn?</a:t>
            </a:r>
            <a:br>
              <a:rPr lang="en-US" sz="2200" b="1" dirty="0">
                <a:latin typeface="Montserrat SemiBold" pitchFamily="2" charset="77"/>
              </a:rPr>
            </a:br>
            <a:r>
              <a:rPr lang="en-US" sz="2400" b="1" dirty="0">
                <a:latin typeface="Montserrat SemiBold" pitchFamily="2" charset="77"/>
              </a:rPr>
              <a:t>	</a:t>
            </a:r>
            <a:r>
              <a:rPr lang="en-US" sz="2000" dirty="0">
                <a:latin typeface="Montserrat" pitchFamily="2" charset="77"/>
              </a:rPr>
              <a:t>Certificate or License</a:t>
            </a:r>
          </a:p>
          <a:p>
            <a:r>
              <a:rPr lang="en-US" sz="2000" dirty="0">
                <a:latin typeface="Montserrat" pitchFamily="2" charset="77"/>
              </a:rPr>
              <a:t>	Associates or 2 year degree</a:t>
            </a:r>
          </a:p>
          <a:p>
            <a:r>
              <a:rPr lang="en-US" sz="2000" dirty="0">
                <a:latin typeface="Montserrat" pitchFamily="2" charset="77"/>
              </a:rPr>
              <a:t>	Bachelors or 4 year degree</a:t>
            </a:r>
          </a:p>
          <a:p>
            <a:r>
              <a:rPr lang="en-US" sz="2000" b="1" dirty="0">
                <a:latin typeface="Montserrat SemiBold" pitchFamily="2" charset="77"/>
              </a:rPr>
              <a:t>  </a:t>
            </a:r>
          </a:p>
          <a:p>
            <a:r>
              <a:rPr lang="en-US" sz="2200" b="1" dirty="0">
                <a:latin typeface="Montserrat SemiBold" pitchFamily="2" charset="77"/>
              </a:rPr>
              <a:t>Can students live on campus?</a:t>
            </a:r>
          </a:p>
          <a:p>
            <a:r>
              <a:rPr lang="en-US" sz="2000" dirty="0">
                <a:latin typeface="Montserrat" pitchFamily="2" charset="77"/>
              </a:rPr>
              <a:t>	Answer</a:t>
            </a:r>
          </a:p>
          <a:p>
            <a:r>
              <a:rPr lang="en-US" sz="2000" b="1" dirty="0">
                <a:latin typeface="Montserrat SemiBold" pitchFamily="2" charset="77"/>
              </a:rPr>
              <a:t>  </a:t>
            </a:r>
          </a:p>
          <a:p>
            <a:r>
              <a:rPr lang="en-US" sz="2200" b="1" dirty="0">
                <a:latin typeface="Montserrat SemiBold" pitchFamily="2" charset="77"/>
              </a:rPr>
              <a:t>Can I participate in ...</a:t>
            </a:r>
            <a:br>
              <a:rPr lang="en-US" sz="2200" b="1" dirty="0">
                <a:latin typeface="Montserrat SemiBold" pitchFamily="2" charset="77"/>
              </a:rPr>
            </a:br>
            <a:r>
              <a:rPr lang="en-US" sz="2200" b="1" dirty="0">
                <a:latin typeface="Montserrat SemiBold" pitchFamily="2" charset="77"/>
              </a:rPr>
              <a:t>	</a:t>
            </a:r>
            <a:r>
              <a:rPr lang="en-US" sz="2000" dirty="0">
                <a:latin typeface="Montserrat" pitchFamily="2" charset="77"/>
              </a:rPr>
              <a:t>Fraternities or sororities?</a:t>
            </a:r>
            <a:br>
              <a:rPr lang="en-US" sz="2000" dirty="0">
                <a:latin typeface="Montserrat" pitchFamily="2" charset="77"/>
              </a:rPr>
            </a:br>
            <a:r>
              <a:rPr lang="en-US" sz="2000" dirty="0">
                <a:latin typeface="Montserrat" pitchFamily="2" charset="77"/>
              </a:rPr>
              <a:t>	Cheering on the big team?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7161B-2439-B403-C559-2B0D2066C162}"/>
              </a:ext>
            </a:extLst>
          </p:cNvPr>
          <p:cNvSpPr/>
          <p:nvPr/>
        </p:nvSpPr>
        <p:spPr>
          <a:xfrm>
            <a:off x="5380542" y="1767877"/>
            <a:ext cx="219275" cy="2192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0C3A14-8B5D-A1FC-C149-D50036AE1B2E}"/>
              </a:ext>
            </a:extLst>
          </p:cNvPr>
          <p:cNvSpPr/>
          <p:nvPr/>
        </p:nvSpPr>
        <p:spPr>
          <a:xfrm>
            <a:off x="5380542" y="2089407"/>
            <a:ext cx="219275" cy="2192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2E14FBA-A95A-D054-05CF-C506E240A98C}"/>
              </a:ext>
            </a:extLst>
          </p:cNvPr>
          <p:cNvSpPr/>
          <p:nvPr/>
        </p:nvSpPr>
        <p:spPr>
          <a:xfrm>
            <a:off x="5380542" y="2407957"/>
            <a:ext cx="219275" cy="2192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2D19DE-6954-9F58-53B1-29197465DDA9}"/>
              </a:ext>
            </a:extLst>
          </p:cNvPr>
          <p:cNvSpPr txBox="1"/>
          <p:nvPr/>
        </p:nvSpPr>
        <p:spPr>
          <a:xfrm>
            <a:off x="5146041" y="232801"/>
            <a:ext cx="503498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2D61"/>
                </a:solidFill>
                <a:latin typeface="Montserrat" pitchFamily="2" charset="77"/>
              </a:rPr>
              <a:t>[Name of College or University]</a:t>
            </a:r>
          </a:p>
        </p:txBody>
      </p:sp>
    </p:spTree>
    <p:extLst>
      <p:ext uri="{BB962C8B-B14F-4D97-AF65-F5344CB8AC3E}">
        <p14:creationId xmlns:p14="http://schemas.microsoft.com/office/powerpoint/2010/main" val="2200623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7CE2BA4C-CBE0-2620-2191-5C4A6EAB9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5639" y="5460346"/>
            <a:ext cx="3167122" cy="190027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54896C8B-2A22-D757-D90C-3DC59DC76F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41339" y="4132140"/>
            <a:ext cx="10149339" cy="107644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164BD38-01CE-4FF1-E331-39B335DFD6EE}"/>
              </a:ext>
            </a:extLst>
          </p:cNvPr>
          <p:cNvSpPr txBox="1"/>
          <p:nvPr/>
        </p:nvSpPr>
        <p:spPr>
          <a:xfrm>
            <a:off x="0" y="2159553"/>
            <a:ext cx="10058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2D61"/>
                </a:solidFill>
                <a:latin typeface="Montserrat SemiBold" pitchFamily="2" charset="77"/>
              </a:rPr>
              <a:t>[College or University Logo Goes Here]</a:t>
            </a:r>
          </a:p>
        </p:txBody>
      </p:sp>
    </p:spTree>
    <p:extLst>
      <p:ext uri="{BB962C8B-B14F-4D97-AF65-F5344CB8AC3E}">
        <p14:creationId xmlns:p14="http://schemas.microsoft.com/office/powerpoint/2010/main" val="3201282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0dee75e-c88c-4141-be6a-f87053e3339a" xsi:nil="true"/>
    <lcf76f155ced4ddcb4097134ff3c332f xmlns="eb38c7a6-ca66-4fb8-a3eb-4614782e662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1C04A1D06E62408115324EEAD3BBAA" ma:contentTypeVersion="19" ma:contentTypeDescription="Create a new document." ma:contentTypeScope="" ma:versionID="dc63d9100be70cb5b696c5d9d9d80d77">
  <xsd:schema xmlns:xsd="http://www.w3.org/2001/XMLSchema" xmlns:xs="http://www.w3.org/2001/XMLSchema" xmlns:p="http://schemas.microsoft.com/office/2006/metadata/properties" xmlns:ns2="eb38c7a6-ca66-4fb8-a3eb-4614782e6621" xmlns:ns3="88d52b19-7992-44c0-bcfc-15d7d1670a78" xmlns:ns4="a0dee75e-c88c-4141-be6a-f87053e3339a" targetNamespace="http://schemas.microsoft.com/office/2006/metadata/properties" ma:root="true" ma:fieldsID="5383804c77803c96cebf4a963a8911e4" ns2:_="" ns3:_="" ns4:_="">
    <xsd:import namespace="eb38c7a6-ca66-4fb8-a3eb-4614782e6621"/>
    <xsd:import namespace="88d52b19-7992-44c0-bcfc-15d7d1670a78"/>
    <xsd:import namespace="a0dee75e-c88c-4141-be6a-f87053e333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8c7a6-ca66-4fb8-a3eb-4614782e66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e371c87-eca2-45fe-ad1f-c7462bb8ad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d52b19-7992-44c0-bcfc-15d7d1670a7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ee75e-c88c-4141-be6a-f87053e3339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9170f66-0fc6-4f86-825a-37ce72781655}" ma:internalName="TaxCatchAll" ma:showField="CatchAllData" ma:web="88d52b19-7992-44c0-bcfc-15d7d1670a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16190C-5057-477C-BFE2-56BDCFFAB784}">
  <ds:schemaRefs>
    <ds:schemaRef ds:uri="http://schemas.microsoft.com/office/2006/metadata/properties"/>
    <ds:schemaRef ds:uri="http://schemas.microsoft.com/office/infopath/2007/PartnerControls"/>
    <ds:schemaRef ds:uri="a0dee75e-c88c-4141-be6a-f87053e3339a"/>
    <ds:schemaRef ds:uri="eb38c7a6-ca66-4fb8-a3eb-4614782e6621"/>
  </ds:schemaRefs>
</ds:datastoreItem>
</file>

<file path=customXml/itemProps2.xml><?xml version="1.0" encoding="utf-8"?>
<ds:datastoreItem xmlns:ds="http://schemas.openxmlformats.org/officeDocument/2006/customXml" ds:itemID="{1468B975-F297-4A4B-A3F6-9C8AA38571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38712E-9D17-418D-801B-554067B358F3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51</TotalTime>
  <Words>147</Words>
  <Application>Microsoft Office PowerPoint</Application>
  <PresentationFormat>Custom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Dowell</dc:creator>
  <cp:lastModifiedBy>Lisa King</cp:lastModifiedBy>
  <cp:revision>10</cp:revision>
  <cp:lastPrinted>2023-12-11T20:21:10Z</cp:lastPrinted>
  <dcterms:created xsi:type="dcterms:W3CDTF">2023-12-06T21:33:27Z</dcterms:created>
  <dcterms:modified xsi:type="dcterms:W3CDTF">2025-06-03T20:50:46Z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1a9ee2d-7f97-43f8-9c16-151195c3e305_Enabled">
    <vt:lpwstr>true</vt:lpwstr>
  </property>
  <property fmtid="{D5CDD505-2E9C-101B-9397-08002B2CF9AE}" pid="3" name="MSIP_Label_b1a9ee2d-7f97-43f8-9c16-151195c3e305_SetDate">
    <vt:lpwstr>2023-12-11T21:30:04Z</vt:lpwstr>
  </property>
  <property fmtid="{D5CDD505-2E9C-101B-9397-08002B2CF9AE}" pid="4" name="MSIP_Label_b1a9ee2d-7f97-43f8-9c16-151195c3e305_Method">
    <vt:lpwstr>Standard</vt:lpwstr>
  </property>
  <property fmtid="{D5CDD505-2E9C-101B-9397-08002B2CF9AE}" pid="5" name="MSIP_Label_b1a9ee2d-7f97-43f8-9c16-151195c3e305_Name">
    <vt:lpwstr>b1a9ee2d-7f97-43f8-9c16-151195c3e305</vt:lpwstr>
  </property>
  <property fmtid="{D5CDD505-2E9C-101B-9397-08002B2CF9AE}" pid="6" name="MSIP_Label_b1a9ee2d-7f97-43f8-9c16-151195c3e305_SiteId">
    <vt:lpwstr>65cb0346-9d88-41d9-8ca6-f72047670d0f</vt:lpwstr>
  </property>
  <property fmtid="{D5CDD505-2E9C-101B-9397-08002B2CF9AE}" pid="7" name="MSIP_Label_b1a9ee2d-7f97-43f8-9c16-151195c3e305_ActionId">
    <vt:lpwstr>f7f40f57-c7d3-460f-961d-fc765219433f</vt:lpwstr>
  </property>
  <property fmtid="{D5CDD505-2E9C-101B-9397-08002B2CF9AE}" pid="8" name="MSIP_Label_b1a9ee2d-7f97-43f8-9c16-151195c3e305_ContentBits">
    <vt:lpwstr>0</vt:lpwstr>
  </property>
  <property fmtid="{D5CDD505-2E9C-101B-9397-08002B2CF9AE}" pid="9" name="ContentTypeId">
    <vt:lpwstr>0x010100721C04A1D06E62408115324EEAD3BBAA</vt:lpwstr>
  </property>
  <property fmtid="{D5CDD505-2E9C-101B-9397-08002B2CF9AE}" pid="10" name="MediaServiceImageTags">
    <vt:lpwstr/>
  </property>
</Properties>
</file>